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6" r:id="rId14"/>
    <p:sldId id="263" r:id="rId15"/>
    <p:sldId id="264" r:id="rId16"/>
    <p:sldId id="26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rimioara Tanasa" userId="dafc10f49f8c3422" providerId="LiveId" clId="{5C23214F-48A7-4CD3-809A-56F511C0B3DA}"/>
    <pc:docChg chg="undo custSel addSld delSld modSld sldOrd">
      <pc:chgData name="Lacrimioara Tanasa" userId="dafc10f49f8c3422" providerId="LiveId" clId="{5C23214F-48A7-4CD3-809A-56F511C0B3DA}" dt="2024-03-20T06:39:18.861" v="4164" actId="20577"/>
      <pc:docMkLst>
        <pc:docMk/>
      </pc:docMkLst>
      <pc:sldChg chg="addSp modSp mod">
        <pc:chgData name="Lacrimioara Tanasa" userId="dafc10f49f8c3422" providerId="LiveId" clId="{5C23214F-48A7-4CD3-809A-56F511C0B3DA}" dt="2024-03-19T08:36:28.011" v="2522" actId="14100"/>
        <pc:sldMkLst>
          <pc:docMk/>
          <pc:sldMk cId="2901586674" sldId="256"/>
        </pc:sldMkLst>
        <pc:spChg chg="mod">
          <ac:chgData name="Lacrimioara Tanasa" userId="dafc10f49f8c3422" providerId="LiveId" clId="{5C23214F-48A7-4CD3-809A-56F511C0B3DA}" dt="2024-03-19T08:34:55.803" v="2513" actId="20577"/>
          <ac:spMkLst>
            <pc:docMk/>
            <pc:sldMk cId="2901586674" sldId="256"/>
            <ac:spMk id="2" creationId="{7B9F78EF-3A4A-2B77-433C-B55E6B1304FA}"/>
          </ac:spMkLst>
        </pc:spChg>
        <pc:picChg chg="add mod">
          <ac:chgData name="Lacrimioara Tanasa" userId="dafc10f49f8c3422" providerId="LiveId" clId="{5C23214F-48A7-4CD3-809A-56F511C0B3DA}" dt="2024-03-19T08:35:03.922" v="2515" actId="1076"/>
          <ac:picMkLst>
            <pc:docMk/>
            <pc:sldMk cId="2901586674" sldId="256"/>
            <ac:picMk id="5" creationId="{7C432208-7C30-8251-8324-530F0DDFFE3C}"/>
          </ac:picMkLst>
        </pc:picChg>
        <pc:picChg chg="add mod">
          <ac:chgData name="Lacrimioara Tanasa" userId="dafc10f49f8c3422" providerId="LiveId" clId="{5C23214F-48A7-4CD3-809A-56F511C0B3DA}" dt="2024-03-19T08:36:28.011" v="2522" actId="14100"/>
          <ac:picMkLst>
            <pc:docMk/>
            <pc:sldMk cId="2901586674" sldId="256"/>
            <ac:picMk id="6" creationId="{9C06D602-9ADA-8183-E70A-DFEF71A24B98}"/>
          </ac:picMkLst>
        </pc:picChg>
      </pc:sldChg>
      <pc:sldChg chg="modSp new mod">
        <pc:chgData name="Lacrimioara Tanasa" userId="dafc10f49f8c3422" providerId="LiveId" clId="{5C23214F-48A7-4CD3-809A-56F511C0B3DA}" dt="2024-03-20T06:12:30.804" v="3835" actId="20577"/>
        <pc:sldMkLst>
          <pc:docMk/>
          <pc:sldMk cId="1665703577" sldId="257"/>
        </pc:sldMkLst>
        <pc:spChg chg="mod">
          <ac:chgData name="Lacrimioara Tanasa" userId="dafc10f49f8c3422" providerId="LiveId" clId="{5C23214F-48A7-4CD3-809A-56F511C0B3DA}" dt="2024-03-20T06:12:30.804" v="3835" actId="20577"/>
          <ac:spMkLst>
            <pc:docMk/>
            <pc:sldMk cId="1665703577" sldId="257"/>
            <ac:spMk id="2" creationId="{14B911A3-4526-52B5-3ADF-3EB8EC4E3010}"/>
          </ac:spMkLst>
        </pc:spChg>
      </pc:sldChg>
      <pc:sldChg chg="new del">
        <pc:chgData name="Lacrimioara Tanasa" userId="dafc10f49f8c3422" providerId="LiveId" clId="{5C23214F-48A7-4CD3-809A-56F511C0B3DA}" dt="2024-03-19T06:38:22.059" v="1" actId="680"/>
        <pc:sldMkLst>
          <pc:docMk/>
          <pc:sldMk cId="1971817053" sldId="257"/>
        </pc:sldMkLst>
      </pc:sldChg>
      <pc:sldChg chg="modSp new mod">
        <pc:chgData name="Lacrimioara Tanasa" userId="dafc10f49f8c3422" providerId="LiveId" clId="{5C23214F-48A7-4CD3-809A-56F511C0B3DA}" dt="2024-03-20T06:13:45.541" v="3865" actId="20577"/>
        <pc:sldMkLst>
          <pc:docMk/>
          <pc:sldMk cId="1504043889" sldId="258"/>
        </pc:sldMkLst>
        <pc:spChg chg="mod">
          <ac:chgData name="Lacrimioara Tanasa" userId="dafc10f49f8c3422" providerId="LiveId" clId="{5C23214F-48A7-4CD3-809A-56F511C0B3DA}" dt="2024-03-20T06:13:00.578" v="3841" actId="20577"/>
          <ac:spMkLst>
            <pc:docMk/>
            <pc:sldMk cId="1504043889" sldId="258"/>
            <ac:spMk id="2" creationId="{800F8306-1D1E-D7E0-B8C2-F66EBE8E37FA}"/>
          </ac:spMkLst>
        </pc:spChg>
        <pc:spChg chg="mod">
          <ac:chgData name="Lacrimioara Tanasa" userId="dafc10f49f8c3422" providerId="LiveId" clId="{5C23214F-48A7-4CD3-809A-56F511C0B3DA}" dt="2024-03-19T09:41:50.200" v="2889" actId="20577"/>
          <ac:spMkLst>
            <pc:docMk/>
            <pc:sldMk cId="1504043889" sldId="258"/>
            <ac:spMk id="3" creationId="{229EE13E-75D8-7BF1-D8A5-BD03670A136E}"/>
          </ac:spMkLst>
        </pc:spChg>
        <pc:spChg chg="mod">
          <ac:chgData name="Lacrimioara Tanasa" userId="dafc10f49f8c3422" providerId="LiveId" clId="{5C23214F-48A7-4CD3-809A-56F511C0B3DA}" dt="2024-03-20T06:13:45.541" v="3865" actId="20577"/>
          <ac:spMkLst>
            <pc:docMk/>
            <pc:sldMk cId="1504043889" sldId="258"/>
            <ac:spMk id="4" creationId="{545820FE-5A29-863C-A93D-C2E5F16619CE}"/>
          </ac:spMkLst>
        </pc:spChg>
      </pc:sldChg>
      <pc:sldChg chg="modSp new mod">
        <pc:chgData name="Lacrimioara Tanasa" userId="dafc10f49f8c3422" providerId="LiveId" clId="{5C23214F-48A7-4CD3-809A-56F511C0B3DA}" dt="2024-03-20T06:15:05.986" v="3907" actId="20577"/>
        <pc:sldMkLst>
          <pc:docMk/>
          <pc:sldMk cId="2311539847" sldId="259"/>
        </pc:sldMkLst>
        <pc:spChg chg="mod">
          <ac:chgData name="Lacrimioara Tanasa" userId="dafc10f49f8c3422" providerId="LiveId" clId="{5C23214F-48A7-4CD3-809A-56F511C0B3DA}" dt="2024-03-19T08:10:40.709" v="1034" actId="20577"/>
          <ac:spMkLst>
            <pc:docMk/>
            <pc:sldMk cId="2311539847" sldId="259"/>
            <ac:spMk id="2" creationId="{06D4E626-2E32-AA36-82D7-A83CBCA39FE0}"/>
          </ac:spMkLst>
        </pc:spChg>
        <pc:spChg chg="mod">
          <ac:chgData name="Lacrimioara Tanasa" userId="dafc10f49f8c3422" providerId="LiveId" clId="{5C23214F-48A7-4CD3-809A-56F511C0B3DA}" dt="2024-03-20T06:15:05.986" v="3907" actId="20577"/>
          <ac:spMkLst>
            <pc:docMk/>
            <pc:sldMk cId="2311539847" sldId="259"/>
            <ac:spMk id="3" creationId="{4F1B9153-A017-FA2D-DA2D-7B625F563C60}"/>
          </ac:spMkLst>
        </pc:spChg>
      </pc:sldChg>
      <pc:sldChg chg="modSp new mod">
        <pc:chgData name="Lacrimioara Tanasa" userId="dafc10f49f8c3422" providerId="LiveId" clId="{5C23214F-48A7-4CD3-809A-56F511C0B3DA}" dt="2024-03-20T06:16:53.296" v="3982" actId="20577"/>
        <pc:sldMkLst>
          <pc:docMk/>
          <pc:sldMk cId="3007992809" sldId="260"/>
        </pc:sldMkLst>
        <pc:spChg chg="mod">
          <ac:chgData name="Lacrimioara Tanasa" userId="dafc10f49f8c3422" providerId="LiveId" clId="{5C23214F-48A7-4CD3-809A-56F511C0B3DA}" dt="2024-03-19T08:16:53.752" v="1565" actId="20577"/>
          <ac:spMkLst>
            <pc:docMk/>
            <pc:sldMk cId="3007992809" sldId="260"/>
            <ac:spMk id="2" creationId="{4301FED3-8712-FDFD-0137-20BDF9DDD5A0}"/>
          </ac:spMkLst>
        </pc:spChg>
        <pc:spChg chg="mod">
          <ac:chgData name="Lacrimioara Tanasa" userId="dafc10f49f8c3422" providerId="LiveId" clId="{5C23214F-48A7-4CD3-809A-56F511C0B3DA}" dt="2024-03-20T06:15:28.715" v="3917" actId="20577"/>
          <ac:spMkLst>
            <pc:docMk/>
            <pc:sldMk cId="3007992809" sldId="260"/>
            <ac:spMk id="3" creationId="{3A6FF21E-B263-A305-E092-7C59603380A6}"/>
          </ac:spMkLst>
        </pc:spChg>
        <pc:spChg chg="mod">
          <ac:chgData name="Lacrimioara Tanasa" userId="dafc10f49f8c3422" providerId="LiveId" clId="{5C23214F-48A7-4CD3-809A-56F511C0B3DA}" dt="2024-03-20T06:16:53.296" v="3982" actId="20577"/>
          <ac:spMkLst>
            <pc:docMk/>
            <pc:sldMk cId="3007992809" sldId="260"/>
            <ac:spMk id="4" creationId="{DB9E52B6-3186-6C9E-9C25-BD05C9C1DF1A}"/>
          </ac:spMkLst>
        </pc:spChg>
      </pc:sldChg>
      <pc:sldChg chg="addSp delSp modSp new mod">
        <pc:chgData name="Lacrimioara Tanasa" userId="dafc10f49f8c3422" providerId="LiveId" clId="{5C23214F-48A7-4CD3-809A-56F511C0B3DA}" dt="2024-03-20T06:18:15.717" v="4018" actId="20577"/>
        <pc:sldMkLst>
          <pc:docMk/>
          <pc:sldMk cId="2404102027" sldId="261"/>
        </pc:sldMkLst>
        <pc:spChg chg="mod">
          <ac:chgData name="Lacrimioara Tanasa" userId="dafc10f49f8c3422" providerId="LiveId" clId="{5C23214F-48A7-4CD3-809A-56F511C0B3DA}" dt="2024-03-19T08:26:51.008" v="2181"/>
          <ac:spMkLst>
            <pc:docMk/>
            <pc:sldMk cId="2404102027" sldId="261"/>
            <ac:spMk id="2" creationId="{6F3BD7EE-E980-3519-AEEF-7F686256D590}"/>
          </ac:spMkLst>
        </pc:spChg>
        <pc:spChg chg="mod">
          <ac:chgData name="Lacrimioara Tanasa" userId="dafc10f49f8c3422" providerId="LiveId" clId="{5C23214F-48A7-4CD3-809A-56F511C0B3DA}" dt="2024-03-20T06:18:15.717" v="4018" actId="20577"/>
          <ac:spMkLst>
            <pc:docMk/>
            <pc:sldMk cId="2404102027" sldId="261"/>
            <ac:spMk id="3" creationId="{B2168B9F-4F05-C865-EA43-FCEC14E38FFA}"/>
          </ac:spMkLst>
        </pc:spChg>
        <pc:spChg chg="del">
          <ac:chgData name="Lacrimioara Tanasa" userId="dafc10f49f8c3422" providerId="LiveId" clId="{5C23214F-48A7-4CD3-809A-56F511C0B3DA}" dt="2024-03-19T08:39:03.530" v="2523" actId="22"/>
          <ac:spMkLst>
            <pc:docMk/>
            <pc:sldMk cId="2404102027" sldId="261"/>
            <ac:spMk id="4" creationId="{C1CCB886-F6A8-EF9B-F14B-D09606185BE7}"/>
          </ac:spMkLst>
        </pc:spChg>
        <pc:picChg chg="add mod ord">
          <ac:chgData name="Lacrimioara Tanasa" userId="dafc10f49f8c3422" providerId="LiveId" clId="{5C23214F-48A7-4CD3-809A-56F511C0B3DA}" dt="2024-03-19T08:39:24.989" v="2528" actId="14100"/>
          <ac:picMkLst>
            <pc:docMk/>
            <pc:sldMk cId="2404102027" sldId="261"/>
            <ac:picMk id="6" creationId="{042FAD77-6E16-EE4B-A00E-E0CC066B25CD}"/>
          </ac:picMkLst>
        </pc:picChg>
      </pc:sldChg>
      <pc:sldChg chg="addSp delSp modSp new del mod">
        <pc:chgData name="Lacrimioara Tanasa" userId="dafc10f49f8c3422" providerId="LiveId" clId="{5C23214F-48A7-4CD3-809A-56F511C0B3DA}" dt="2024-03-19T08:45:15.655" v="2548" actId="680"/>
        <pc:sldMkLst>
          <pc:docMk/>
          <pc:sldMk cId="2004970037" sldId="262"/>
        </pc:sldMkLst>
        <pc:spChg chg="mod">
          <ac:chgData name="Lacrimioara Tanasa" userId="dafc10f49f8c3422" providerId="LiveId" clId="{5C23214F-48A7-4CD3-809A-56F511C0B3DA}" dt="2024-03-19T08:45:14.946" v="2547" actId="20577"/>
          <ac:spMkLst>
            <pc:docMk/>
            <pc:sldMk cId="2004970037" sldId="262"/>
            <ac:spMk id="2" creationId="{F371EAD5-623B-CB00-C113-A2454DBEA92C}"/>
          </ac:spMkLst>
        </pc:spChg>
        <pc:spChg chg="add del">
          <ac:chgData name="Lacrimioara Tanasa" userId="dafc10f49f8c3422" providerId="LiveId" clId="{5C23214F-48A7-4CD3-809A-56F511C0B3DA}" dt="2024-03-19T08:45:12.181" v="2544"/>
          <ac:spMkLst>
            <pc:docMk/>
            <pc:sldMk cId="2004970037" sldId="262"/>
            <ac:spMk id="6" creationId="{E9905E92-C8C5-F676-F5A2-0E957F3F7D39}"/>
          </ac:spMkLst>
        </pc:spChg>
        <pc:picChg chg="add mod">
          <ac:chgData name="Lacrimioara Tanasa" userId="dafc10f49f8c3422" providerId="LiveId" clId="{5C23214F-48A7-4CD3-809A-56F511C0B3DA}" dt="2024-03-19T08:45:12.181" v="2544"/>
          <ac:picMkLst>
            <pc:docMk/>
            <pc:sldMk cId="2004970037" sldId="262"/>
            <ac:picMk id="8" creationId="{50FB30D6-C9EF-2116-6AE4-28E7073658FD}"/>
          </ac:picMkLst>
        </pc:picChg>
      </pc:sldChg>
      <pc:sldChg chg="addSp delSp modSp new mod">
        <pc:chgData name="Lacrimioara Tanasa" userId="dafc10f49f8c3422" providerId="LiveId" clId="{5C23214F-48A7-4CD3-809A-56F511C0B3DA}" dt="2024-03-20T06:18:27.408" v="4022" actId="20577"/>
        <pc:sldMkLst>
          <pc:docMk/>
          <pc:sldMk cId="2622413395" sldId="262"/>
        </pc:sldMkLst>
        <pc:spChg chg="mod">
          <ac:chgData name="Lacrimioara Tanasa" userId="dafc10f49f8c3422" providerId="LiveId" clId="{5C23214F-48A7-4CD3-809A-56F511C0B3DA}" dt="2024-03-19T08:45:29.809" v="2560" actId="20577"/>
          <ac:spMkLst>
            <pc:docMk/>
            <pc:sldMk cId="2622413395" sldId="262"/>
            <ac:spMk id="2" creationId="{D1E0C3C5-B771-1142-BA63-FD2D5C7BA1CA}"/>
          </ac:spMkLst>
        </pc:spChg>
        <pc:spChg chg="mod">
          <ac:chgData name="Lacrimioara Tanasa" userId="dafc10f49f8c3422" providerId="LiveId" clId="{5C23214F-48A7-4CD3-809A-56F511C0B3DA}" dt="2024-03-20T06:18:27.408" v="4022" actId="20577"/>
          <ac:spMkLst>
            <pc:docMk/>
            <pc:sldMk cId="2622413395" sldId="262"/>
            <ac:spMk id="3" creationId="{B2F1A5CB-A7CE-E0FA-B2B8-F04F3BB31E24}"/>
          </ac:spMkLst>
        </pc:spChg>
        <pc:spChg chg="del">
          <ac:chgData name="Lacrimioara Tanasa" userId="dafc10f49f8c3422" providerId="LiveId" clId="{5C23214F-48A7-4CD3-809A-56F511C0B3DA}" dt="2024-03-19T08:45:32.050" v="2561"/>
          <ac:spMkLst>
            <pc:docMk/>
            <pc:sldMk cId="2622413395" sldId="262"/>
            <ac:spMk id="4" creationId="{AC2F9534-8ED5-04F9-DC54-22CC3FEA4C32}"/>
          </ac:spMkLst>
        </pc:spChg>
        <pc:picChg chg="add mod">
          <ac:chgData name="Lacrimioara Tanasa" userId="dafc10f49f8c3422" providerId="LiveId" clId="{5C23214F-48A7-4CD3-809A-56F511C0B3DA}" dt="2024-03-19T08:45:38.334" v="2563" actId="14100"/>
          <ac:picMkLst>
            <pc:docMk/>
            <pc:sldMk cId="2622413395" sldId="262"/>
            <ac:picMk id="6" creationId="{DA280DD1-08A9-CB04-30F9-2DCFD66ED434}"/>
          </ac:picMkLst>
        </pc:picChg>
      </pc:sldChg>
      <pc:sldChg chg="addSp delSp modSp new mod">
        <pc:chgData name="Lacrimioara Tanasa" userId="dafc10f49f8c3422" providerId="LiveId" clId="{5C23214F-48A7-4CD3-809A-56F511C0B3DA}" dt="2024-03-19T08:50:18.264" v="2710"/>
        <pc:sldMkLst>
          <pc:docMk/>
          <pc:sldMk cId="1527970641" sldId="263"/>
        </pc:sldMkLst>
        <pc:spChg chg="mod">
          <ac:chgData name="Lacrimioara Tanasa" userId="dafc10f49f8c3422" providerId="LiveId" clId="{5C23214F-48A7-4CD3-809A-56F511C0B3DA}" dt="2024-03-19T08:46:08.883" v="2575" actId="20577"/>
          <ac:spMkLst>
            <pc:docMk/>
            <pc:sldMk cId="1527970641" sldId="263"/>
            <ac:spMk id="2" creationId="{6E26CB89-D261-8A7B-CAC5-58727FE2063D}"/>
          </ac:spMkLst>
        </pc:spChg>
        <pc:spChg chg="mod">
          <ac:chgData name="Lacrimioara Tanasa" userId="dafc10f49f8c3422" providerId="LiveId" clId="{5C23214F-48A7-4CD3-809A-56F511C0B3DA}" dt="2024-03-19T08:50:18.264" v="2710"/>
          <ac:spMkLst>
            <pc:docMk/>
            <pc:sldMk cId="1527970641" sldId="263"/>
            <ac:spMk id="3" creationId="{FA32E62C-5869-48B3-0F87-389C489B6DF8}"/>
          </ac:spMkLst>
        </pc:spChg>
        <pc:spChg chg="del">
          <ac:chgData name="Lacrimioara Tanasa" userId="dafc10f49f8c3422" providerId="LiveId" clId="{5C23214F-48A7-4CD3-809A-56F511C0B3DA}" dt="2024-03-19T08:46:31.299" v="2576"/>
          <ac:spMkLst>
            <pc:docMk/>
            <pc:sldMk cId="1527970641" sldId="263"/>
            <ac:spMk id="4" creationId="{C03D9CCE-9012-F5F3-5311-C5AEE6E5AF23}"/>
          </ac:spMkLst>
        </pc:spChg>
        <pc:picChg chg="add mod">
          <ac:chgData name="Lacrimioara Tanasa" userId="dafc10f49f8c3422" providerId="LiveId" clId="{5C23214F-48A7-4CD3-809A-56F511C0B3DA}" dt="2024-03-19T08:46:41.173" v="2579" actId="14100"/>
          <ac:picMkLst>
            <pc:docMk/>
            <pc:sldMk cId="1527970641" sldId="263"/>
            <ac:picMk id="6" creationId="{D7EBF2EE-6E2A-4059-51DA-E5CB1661CAB8}"/>
          </ac:picMkLst>
        </pc:picChg>
      </pc:sldChg>
      <pc:sldChg chg="addSp delSp modSp new mod">
        <pc:chgData name="Lacrimioara Tanasa" userId="dafc10f49f8c3422" providerId="LiveId" clId="{5C23214F-48A7-4CD3-809A-56F511C0B3DA}" dt="2024-03-20T06:19:50.484" v="4044" actId="20577"/>
        <pc:sldMkLst>
          <pc:docMk/>
          <pc:sldMk cId="3678970590" sldId="264"/>
        </pc:sldMkLst>
        <pc:spChg chg="mod">
          <ac:chgData name="Lacrimioara Tanasa" userId="dafc10f49f8c3422" providerId="LiveId" clId="{5C23214F-48A7-4CD3-809A-56F511C0B3DA}" dt="2024-03-19T08:47:05.278" v="2596" actId="20577"/>
          <ac:spMkLst>
            <pc:docMk/>
            <pc:sldMk cId="3678970590" sldId="264"/>
            <ac:spMk id="2" creationId="{9BB708C3-B0D8-4656-D671-67EDA9AC38BB}"/>
          </ac:spMkLst>
        </pc:spChg>
        <pc:spChg chg="mod">
          <ac:chgData name="Lacrimioara Tanasa" userId="dafc10f49f8c3422" providerId="LiveId" clId="{5C23214F-48A7-4CD3-809A-56F511C0B3DA}" dt="2024-03-20T06:19:50.484" v="4044" actId="20577"/>
          <ac:spMkLst>
            <pc:docMk/>
            <pc:sldMk cId="3678970590" sldId="264"/>
            <ac:spMk id="3" creationId="{451F9C15-40DE-0DE5-7CB3-BA6309C26B2F}"/>
          </ac:spMkLst>
        </pc:spChg>
        <pc:spChg chg="del">
          <ac:chgData name="Lacrimioara Tanasa" userId="dafc10f49f8c3422" providerId="LiveId" clId="{5C23214F-48A7-4CD3-809A-56F511C0B3DA}" dt="2024-03-19T08:47:15.517" v="2597"/>
          <ac:spMkLst>
            <pc:docMk/>
            <pc:sldMk cId="3678970590" sldId="264"/>
            <ac:spMk id="4" creationId="{025917BB-2472-B58D-8DAB-D1AF5BF72818}"/>
          </ac:spMkLst>
        </pc:spChg>
        <pc:picChg chg="add mod">
          <ac:chgData name="Lacrimioara Tanasa" userId="dafc10f49f8c3422" providerId="LiveId" clId="{5C23214F-48A7-4CD3-809A-56F511C0B3DA}" dt="2024-03-19T08:47:28.124" v="2601" actId="14100"/>
          <ac:picMkLst>
            <pc:docMk/>
            <pc:sldMk cId="3678970590" sldId="264"/>
            <ac:picMk id="6" creationId="{0FBD5011-6AAA-A3C1-0C2D-2BB89883E4C3}"/>
          </ac:picMkLst>
        </pc:picChg>
      </pc:sldChg>
      <pc:sldChg chg="addSp delSp modSp new mod">
        <pc:chgData name="Lacrimioara Tanasa" userId="dafc10f49f8c3422" providerId="LiveId" clId="{5C23214F-48A7-4CD3-809A-56F511C0B3DA}" dt="2024-03-20T06:20:10.884" v="4046" actId="20577"/>
        <pc:sldMkLst>
          <pc:docMk/>
          <pc:sldMk cId="3170418353" sldId="265"/>
        </pc:sldMkLst>
        <pc:spChg chg="mod">
          <ac:chgData name="Lacrimioara Tanasa" userId="dafc10f49f8c3422" providerId="LiveId" clId="{5C23214F-48A7-4CD3-809A-56F511C0B3DA}" dt="2024-03-19T08:48:40.345" v="2704" actId="20577"/>
          <ac:spMkLst>
            <pc:docMk/>
            <pc:sldMk cId="3170418353" sldId="265"/>
            <ac:spMk id="2" creationId="{4CE98768-DB11-A7E9-ADBB-C2A9561625A4}"/>
          </ac:spMkLst>
        </pc:spChg>
        <pc:spChg chg="mod">
          <ac:chgData name="Lacrimioara Tanasa" userId="dafc10f49f8c3422" providerId="LiveId" clId="{5C23214F-48A7-4CD3-809A-56F511C0B3DA}" dt="2024-03-20T06:20:10.884" v="4046" actId="20577"/>
          <ac:spMkLst>
            <pc:docMk/>
            <pc:sldMk cId="3170418353" sldId="265"/>
            <ac:spMk id="3" creationId="{646F6364-3D94-FC69-9F85-87B454ECF47D}"/>
          </ac:spMkLst>
        </pc:spChg>
        <pc:spChg chg="del">
          <ac:chgData name="Lacrimioara Tanasa" userId="dafc10f49f8c3422" providerId="LiveId" clId="{5C23214F-48A7-4CD3-809A-56F511C0B3DA}" dt="2024-03-19T08:49:34.730" v="2705"/>
          <ac:spMkLst>
            <pc:docMk/>
            <pc:sldMk cId="3170418353" sldId="265"/>
            <ac:spMk id="4" creationId="{91BFF581-D7EA-BFE5-57F4-9DED1D1DA82E}"/>
          </ac:spMkLst>
        </pc:spChg>
        <pc:picChg chg="add mod">
          <ac:chgData name="Lacrimioara Tanasa" userId="dafc10f49f8c3422" providerId="LiveId" clId="{5C23214F-48A7-4CD3-809A-56F511C0B3DA}" dt="2024-03-19T08:49:41.171" v="2707" actId="14100"/>
          <ac:picMkLst>
            <pc:docMk/>
            <pc:sldMk cId="3170418353" sldId="265"/>
            <ac:picMk id="6" creationId="{6246E717-551D-26CC-B8F6-6FB7A740C33C}"/>
          </ac:picMkLst>
        </pc:picChg>
      </pc:sldChg>
      <pc:sldChg chg="modSp new mod">
        <pc:chgData name="Lacrimioara Tanasa" userId="dafc10f49f8c3422" providerId="LiveId" clId="{5C23214F-48A7-4CD3-809A-56F511C0B3DA}" dt="2024-03-20T06:18:53.465" v="4038" actId="20577"/>
        <pc:sldMkLst>
          <pc:docMk/>
          <pc:sldMk cId="2129807587" sldId="266"/>
        </pc:sldMkLst>
        <pc:spChg chg="mod">
          <ac:chgData name="Lacrimioara Tanasa" userId="dafc10f49f8c3422" providerId="LiveId" clId="{5C23214F-48A7-4CD3-809A-56F511C0B3DA}" dt="2024-03-19T12:26:03.846" v="3139" actId="20577"/>
          <ac:spMkLst>
            <pc:docMk/>
            <pc:sldMk cId="2129807587" sldId="266"/>
            <ac:spMk id="2" creationId="{F2A308F4-9FDE-9224-08CB-E0092FFEC026}"/>
          </ac:spMkLst>
        </pc:spChg>
        <pc:spChg chg="mod">
          <ac:chgData name="Lacrimioara Tanasa" userId="dafc10f49f8c3422" providerId="LiveId" clId="{5C23214F-48A7-4CD3-809A-56F511C0B3DA}" dt="2024-03-20T06:18:53.465" v="4038" actId="20577"/>
          <ac:spMkLst>
            <pc:docMk/>
            <pc:sldMk cId="2129807587" sldId="266"/>
            <ac:spMk id="3" creationId="{085FFE2E-8BD3-7326-6F30-013C81AA186E}"/>
          </ac:spMkLst>
        </pc:spChg>
      </pc:sldChg>
      <pc:sldChg chg="addSp delSp modSp new">
        <pc:chgData name="Lacrimioara Tanasa" userId="dafc10f49f8c3422" providerId="LiveId" clId="{5C23214F-48A7-4CD3-809A-56F511C0B3DA}" dt="2024-03-19T12:02:40.412" v="2898" actId="14100"/>
        <pc:sldMkLst>
          <pc:docMk/>
          <pc:sldMk cId="2896812607" sldId="267"/>
        </pc:sldMkLst>
        <pc:spChg chg="del">
          <ac:chgData name="Lacrimioara Tanasa" userId="dafc10f49f8c3422" providerId="LiveId" clId="{5C23214F-48A7-4CD3-809A-56F511C0B3DA}" dt="2024-03-19T09:43:27.018" v="2891"/>
          <ac:spMkLst>
            <pc:docMk/>
            <pc:sldMk cId="2896812607" sldId="267"/>
            <ac:spMk id="3" creationId="{81E38019-7926-8AEC-32D1-E405B2C21005}"/>
          </ac:spMkLst>
        </pc:spChg>
        <pc:spChg chg="add del mod">
          <ac:chgData name="Lacrimioara Tanasa" userId="dafc10f49f8c3422" providerId="LiveId" clId="{5C23214F-48A7-4CD3-809A-56F511C0B3DA}" dt="2024-03-19T12:02:05.856" v="2892"/>
          <ac:spMkLst>
            <pc:docMk/>
            <pc:sldMk cId="2896812607" sldId="267"/>
            <ac:spMk id="4" creationId="{8433CA95-A5C9-343D-DAC8-2F723A2F48A0}"/>
          </ac:spMkLst>
        </pc:spChg>
        <pc:picChg chg="add mod">
          <ac:chgData name="Lacrimioara Tanasa" userId="dafc10f49f8c3422" providerId="LiveId" clId="{5C23214F-48A7-4CD3-809A-56F511C0B3DA}" dt="2024-03-19T12:02:40.412" v="2898" actId="14100"/>
          <ac:picMkLst>
            <pc:docMk/>
            <pc:sldMk cId="2896812607" sldId="267"/>
            <ac:picMk id="1026" creationId="{74AD6198-0593-4363-3C2F-2518C2EB1969}"/>
          </ac:picMkLst>
        </pc:picChg>
      </pc:sldChg>
      <pc:sldChg chg="addSp delSp modSp new mod">
        <pc:chgData name="Lacrimioara Tanasa" userId="dafc10f49f8c3422" providerId="LiveId" clId="{5C23214F-48A7-4CD3-809A-56F511C0B3DA}" dt="2024-03-19T12:04:16.779" v="2908" actId="5793"/>
        <pc:sldMkLst>
          <pc:docMk/>
          <pc:sldMk cId="862685791" sldId="268"/>
        </pc:sldMkLst>
        <pc:spChg chg="mod">
          <ac:chgData name="Lacrimioara Tanasa" userId="dafc10f49f8c3422" providerId="LiveId" clId="{5C23214F-48A7-4CD3-809A-56F511C0B3DA}" dt="2024-03-19T12:04:02.714" v="2905"/>
          <ac:spMkLst>
            <pc:docMk/>
            <pc:sldMk cId="862685791" sldId="268"/>
            <ac:spMk id="2" creationId="{F1CA4E20-30D8-907A-D98D-8AF6D8B2022C}"/>
          </ac:spMkLst>
        </pc:spChg>
        <pc:spChg chg="del">
          <ac:chgData name="Lacrimioara Tanasa" userId="dafc10f49f8c3422" providerId="LiveId" clId="{5C23214F-48A7-4CD3-809A-56F511C0B3DA}" dt="2024-03-19T12:03:32.963" v="2900"/>
          <ac:spMkLst>
            <pc:docMk/>
            <pc:sldMk cId="862685791" sldId="268"/>
            <ac:spMk id="3" creationId="{08D06DA4-A242-ABF0-1615-F124AFBF1EA1}"/>
          </ac:spMkLst>
        </pc:spChg>
        <pc:spChg chg="mod">
          <ac:chgData name="Lacrimioara Tanasa" userId="dafc10f49f8c3422" providerId="LiveId" clId="{5C23214F-48A7-4CD3-809A-56F511C0B3DA}" dt="2024-03-19T12:04:16.779" v="2908" actId="5793"/>
          <ac:spMkLst>
            <pc:docMk/>
            <pc:sldMk cId="862685791" sldId="268"/>
            <ac:spMk id="4" creationId="{C1CBAC60-F080-EE09-8D86-C32644ED4B0A}"/>
          </ac:spMkLst>
        </pc:spChg>
        <pc:picChg chg="add mod">
          <ac:chgData name="Lacrimioara Tanasa" userId="dafc10f49f8c3422" providerId="LiveId" clId="{5C23214F-48A7-4CD3-809A-56F511C0B3DA}" dt="2024-03-19T12:03:45.411" v="2904" actId="14100"/>
          <ac:picMkLst>
            <pc:docMk/>
            <pc:sldMk cId="862685791" sldId="268"/>
            <ac:picMk id="2050" creationId="{FA85A28E-3D7E-42DC-38E0-F2579BDE495D}"/>
          </ac:picMkLst>
        </pc:picChg>
      </pc:sldChg>
      <pc:sldChg chg="addSp modSp new mod">
        <pc:chgData name="Lacrimioara Tanasa" userId="dafc10f49f8c3422" providerId="LiveId" clId="{5C23214F-48A7-4CD3-809A-56F511C0B3DA}" dt="2024-03-19T12:14:04.599" v="2945" actId="14100"/>
        <pc:sldMkLst>
          <pc:docMk/>
          <pc:sldMk cId="3213646730" sldId="269"/>
        </pc:sldMkLst>
        <pc:spChg chg="mod">
          <ac:chgData name="Lacrimioara Tanasa" userId="dafc10f49f8c3422" providerId="LiveId" clId="{5C23214F-48A7-4CD3-809A-56F511C0B3DA}" dt="2024-03-19T12:12:54.302" v="2944"/>
          <ac:spMkLst>
            <pc:docMk/>
            <pc:sldMk cId="3213646730" sldId="269"/>
            <ac:spMk id="2" creationId="{0E0F1CD7-D3A7-0D69-DC50-44945344C557}"/>
          </ac:spMkLst>
        </pc:spChg>
        <pc:picChg chg="add mod">
          <ac:chgData name="Lacrimioara Tanasa" userId="dafc10f49f8c3422" providerId="LiveId" clId="{5C23214F-48A7-4CD3-809A-56F511C0B3DA}" dt="2024-03-19T12:14:04.599" v="2945" actId="14100"/>
          <ac:picMkLst>
            <pc:docMk/>
            <pc:sldMk cId="3213646730" sldId="269"/>
            <ac:picMk id="3074" creationId="{24BC8BD3-8748-CEC2-D8DB-51663E542CD5}"/>
          </ac:picMkLst>
        </pc:picChg>
      </pc:sldChg>
      <pc:sldChg chg="addSp delSp modSp new">
        <pc:chgData name="Lacrimioara Tanasa" userId="dafc10f49f8c3422" providerId="LiveId" clId="{5C23214F-48A7-4CD3-809A-56F511C0B3DA}" dt="2024-03-19T12:14:47.087" v="2950" actId="14100"/>
        <pc:sldMkLst>
          <pc:docMk/>
          <pc:sldMk cId="1012545401" sldId="270"/>
        </pc:sldMkLst>
        <pc:spChg chg="del">
          <ac:chgData name="Lacrimioara Tanasa" userId="dafc10f49f8c3422" providerId="LiveId" clId="{5C23214F-48A7-4CD3-809A-56F511C0B3DA}" dt="2024-03-19T12:14:29.436" v="2947"/>
          <ac:spMkLst>
            <pc:docMk/>
            <pc:sldMk cId="1012545401" sldId="270"/>
            <ac:spMk id="3" creationId="{9A73422A-F956-0CC2-1C5B-47DDE33A8AC1}"/>
          </ac:spMkLst>
        </pc:spChg>
        <pc:picChg chg="add mod">
          <ac:chgData name="Lacrimioara Tanasa" userId="dafc10f49f8c3422" providerId="LiveId" clId="{5C23214F-48A7-4CD3-809A-56F511C0B3DA}" dt="2024-03-19T12:14:47.087" v="2950" actId="14100"/>
          <ac:picMkLst>
            <pc:docMk/>
            <pc:sldMk cId="1012545401" sldId="270"/>
            <ac:picMk id="4098" creationId="{5EE9A808-A26D-1B01-E124-CDC1DD24882A}"/>
          </ac:picMkLst>
        </pc:picChg>
      </pc:sldChg>
      <pc:sldChg chg="modSp new mod">
        <pc:chgData name="Lacrimioara Tanasa" userId="dafc10f49f8c3422" providerId="LiveId" clId="{5C23214F-48A7-4CD3-809A-56F511C0B3DA}" dt="2024-03-19T12:21:35.980" v="2985" actId="14100"/>
        <pc:sldMkLst>
          <pc:docMk/>
          <pc:sldMk cId="3500302652" sldId="271"/>
        </pc:sldMkLst>
        <pc:spChg chg="mod">
          <ac:chgData name="Lacrimioara Tanasa" userId="dafc10f49f8c3422" providerId="LiveId" clId="{5C23214F-48A7-4CD3-809A-56F511C0B3DA}" dt="2024-03-19T12:21:09.832" v="2983" actId="20577"/>
          <ac:spMkLst>
            <pc:docMk/>
            <pc:sldMk cId="3500302652" sldId="271"/>
            <ac:spMk id="2" creationId="{E0866A2C-DB18-B335-4B81-AF87EAE3687E}"/>
          </ac:spMkLst>
        </pc:spChg>
        <pc:spChg chg="mod">
          <ac:chgData name="Lacrimioara Tanasa" userId="dafc10f49f8c3422" providerId="LiveId" clId="{5C23214F-48A7-4CD3-809A-56F511C0B3DA}" dt="2024-03-19T12:21:35.980" v="2985" actId="14100"/>
          <ac:spMkLst>
            <pc:docMk/>
            <pc:sldMk cId="3500302652" sldId="271"/>
            <ac:spMk id="3" creationId="{3E6010D6-D9EA-B633-A365-FAEAA9599AFF}"/>
          </ac:spMkLst>
        </pc:spChg>
      </pc:sldChg>
      <pc:sldChg chg="addSp modSp new del mod">
        <pc:chgData name="Lacrimioara Tanasa" userId="dafc10f49f8c3422" providerId="LiveId" clId="{5C23214F-48A7-4CD3-809A-56F511C0B3DA}" dt="2024-03-19T12:25:46.927" v="3113" actId="47"/>
        <pc:sldMkLst>
          <pc:docMk/>
          <pc:sldMk cId="610318194" sldId="272"/>
        </pc:sldMkLst>
        <pc:spChg chg="mod">
          <ac:chgData name="Lacrimioara Tanasa" userId="dafc10f49f8c3422" providerId="LiveId" clId="{5C23214F-48A7-4CD3-809A-56F511C0B3DA}" dt="2024-03-19T12:24:32.991" v="3110" actId="20577"/>
          <ac:spMkLst>
            <pc:docMk/>
            <pc:sldMk cId="610318194" sldId="272"/>
            <ac:spMk id="2" creationId="{2E942172-4D29-61F9-7562-E879169CD752}"/>
          </ac:spMkLst>
        </pc:spChg>
        <pc:spChg chg="mod">
          <ac:chgData name="Lacrimioara Tanasa" userId="dafc10f49f8c3422" providerId="LiveId" clId="{5C23214F-48A7-4CD3-809A-56F511C0B3DA}" dt="2024-03-19T12:22:50.384" v="3102" actId="6549"/>
          <ac:spMkLst>
            <pc:docMk/>
            <pc:sldMk cId="610318194" sldId="272"/>
            <ac:spMk id="3" creationId="{F4D71947-401B-C14B-337C-43CDA8150B29}"/>
          </ac:spMkLst>
        </pc:spChg>
        <pc:picChg chg="add">
          <ac:chgData name="Lacrimioara Tanasa" userId="dafc10f49f8c3422" providerId="LiveId" clId="{5C23214F-48A7-4CD3-809A-56F511C0B3DA}" dt="2024-03-19T12:24:44.823" v="3111"/>
          <ac:picMkLst>
            <pc:docMk/>
            <pc:sldMk cId="610318194" sldId="272"/>
            <ac:picMk id="5122" creationId="{EF6DE245-E6FC-4675-5466-2A6BEEBC3C2C}"/>
          </ac:picMkLst>
        </pc:picChg>
        <pc:picChg chg="add">
          <ac:chgData name="Lacrimioara Tanasa" userId="dafc10f49f8c3422" providerId="LiveId" clId="{5C23214F-48A7-4CD3-809A-56F511C0B3DA}" dt="2024-03-19T12:25:02.600" v="3112"/>
          <ac:picMkLst>
            <pc:docMk/>
            <pc:sldMk cId="610318194" sldId="272"/>
            <ac:picMk id="5124" creationId="{F8C633DA-1BE8-10B2-CD3E-17CC526DC4BE}"/>
          </ac:picMkLst>
        </pc:picChg>
      </pc:sldChg>
      <pc:sldChg chg="addSp delSp modSp new mod">
        <pc:chgData name="Lacrimioara Tanasa" userId="dafc10f49f8c3422" providerId="LiveId" clId="{5C23214F-48A7-4CD3-809A-56F511C0B3DA}" dt="2024-03-19T12:32:28.857" v="3546" actId="14100"/>
        <pc:sldMkLst>
          <pc:docMk/>
          <pc:sldMk cId="3854311743" sldId="272"/>
        </pc:sldMkLst>
        <pc:spChg chg="mod">
          <ac:chgData name="Lacrimioara Tanasa" userId="dafc10f49f8c3422" providerId="LiveId" clId="{5C23214F-48A7-4CD3-809A-56F511C0B3DA}" dt="2024-03-19T12:32:23.071" v="3545" actId="14100"/>
          <ac:spMkLst>
            <pc:docMk/>
            <pc:sldMk cId="3854311743" sldId="272"/>
            <ac:spMk id="2" creationId="{2EF25B9B-613A-0443-8D85-F9F9A7C07FF1}"/>
          </ac:spMkLst>
        </pc:spChg>
        <pc:spChg chg="add del mod">
          <ac:chgData name="Lacrimioara Tanasa" userId="dafc10f49f8c3422" providerId="LiveId" clId="{5C23214F-48A7-4CD3-809A-56F511C0B3DA}" dt="2024-03-19T12:31:57.714" v="3538"/>
          <ac:spMkLst>
            <pc:docMk/>
            <pc:sldMk cId="3854311743" sldId="272"/>
            <ac:spMk id="3" creationId="{FC3DA034-13A2-250C-2198-89A34AF446BE}"/>
          </ac:spMkLst>
        </pc:spChg>
        <pc:picChg chg="add mod">
          <ac:chgData name="Lacrimioara Tanasa" userId="dafc10f49f8c3422" providerId="LiveId" clId="{5C23214F-48A7-4CD3-809A-56F511C0B3DA}" dt="2024-03-19T12:31:31.496" v="3533"/>
          <ac:picMkLst>
            <pc:docMk/>
            <pc:sldMk cId="3854311743" sldId="272"/>
            <ac:picMk id="6146" creationId="{831821A5-612B-BA65-37C3-ACCF80F54268}"/>
          </ac:picMkLst>
        </pc:picChg>
        <pc:picChg chg="add mod">
          <ac:chgData name="Lacrimioara Tanasa" userId="dafc10f49f8c3422" providerId="LiveId" clId="{5C23214F-48A7-4CD3-809A-56F511C0B3DA}" dt="2024-03-19T12:32:28.857" v="3546" actId="14100"/>
          <ac:picMkLst>
            <pc:docMk/>
            <pc:sldMk cId="3854311743" sldId="272"/>
            <ac:picMk id="6148" creationId="{3D80E825-341A-4DDF-6B87-28F36EFDA53E}"/>
          </ac:picMkLst>
        </pc:picChg>
      </pc:sldChg>
      <pc:sldChg chg="addSp delSp modSp new">
        <pc:chgData name="Lacrimioara Tanasa" userId="dafc10f49f8c3422" providerId="LiveId" clId="{5C23214F-48A7-4CD3-809A-56F511C0B3DA}" dt="2024-03-19T12:35:04.410" v="3553" actId="14100"/>
        <pc:sldMkLst>
          <pc:docMk/>
          <pc:sldMk cId="49300756" sldId="273"/>
        </pc:sldMkLst>
        <pc:spChg chg="del">
          <ac:chgData name="Lacrimioara Tanasa" userId="dafc10f49f8c3422" providerId="LiveId" clId="{5C23214F-48A7-4CD3-809A-56F511C0B3DA}" dt="2024-03-19T12:34:47.127" v="3548"/>
          <ac:spMkLst>
            <pc:docMk/>
            <pc:sldMk cId="49300756" sldId="273"/>
            <ac:spMk id="3" creationId="{4FEED68F-3DA3-8FD6-6E70-64CFE726B035}"/>
          </ac:spMkLst>
        </pc:spChg>
        <pc:picChg chg="add mod">
          <ac:chgData name="Lacrimioara Tanasa" userId="dafc10f49f8c3422" providerId="LiveId" clId="{5C23214F-48A7-4CD3-809A-56F511C0B3DA}" dt="2024-03-19T12:35:04.410" v="3553" actId="14100"/>
          <ac:picMkLst>
            <pc:docMk/>
            <pc:sldMk cId="49300756" sldId="273"/>
            <ac:picMk id="7170" creationId="{63781293-32C8-480D-8A5E-8C24AC8AB349}"/>
          </ac:picMkLst>
        </pc:picChg>
      </pc:sldChg>
      <pc:sldChg chg="new del">
        <pc:chgData name="Lacrimioara Tanasa" userId="dafc10f49f8c3422" providerId="LiveId" clId="{5C23214F-48A7-4CD3-809A-56F511C0B3DA}" dt="2024-03-19T12:36:51.893" v="3664" actId="680"/>
        <pc:sldMkLst>
          <pc:docMk/>
          <pc:sldMk cId="1812033693" sldId="274"/>
        </pc:sldMkLst>
      </pc:sldChg>
      <pc:sldChg chg="modSp new del mod">
        <pc:chgData name="Lacrimioara Tanasa" userId="dafc10f49f8c3422" providerId="LiveId" clId="{5C23214F-48A7-4CD3-809A-56F511C0B3DA}" dt="2024-03-19T12:36:45.290" v="3662" actId="47"/>
        <pc:sldMkLst>
          <pc:docMk/>
          <pc:sldMk cId="2746995030" sldId="274"/>
        </pc:sldMkLst>
        <pc:spChg chg="mod">
          <ac:chgData name="Lacrimioara Tanasa" userId="dafc10f49f8c3422" providerId="LiveId" clId="{5C23214F-48A7-4CD3-809A-56F511C0B3DA}" dt="2024-03-19T12:36:38.209" v="3661" actId="5793"/>
          <ac:spMkLst>
            <pc:docMk/>
            <pc:sldMk cId="2746995030" sldId="274"/>
            <ac:spMk id="3" creationId="{5F7F9389-6385-DD2B-6A4D-F4029F7B0A5E}"/>
          </ac:spMkLst>
        </pc:spChg>
      </pc:sldChg>
      <pc:sldChg chg="modSp new mod">
        <pc:chgData name="Lacrimioara Tanasa" userId="dafc10f49f8c3422" providerId="LiveId" clId="{5C23214F-48A7-4CD3-809A-56F511C0B3DA}" dt="2024-03-20T06:20:30.207" v="4056" actId="20577"/>
        <pc:sldMkLst>
          <pc:docMk/>
          <pc:sldMk cId="4214116014" sldId="274"/>
        </pc:sldMkLst>
        <pc:spChg chg="mod">
          <ac:chgData name="Lacrimioara Tanasa" userId="dafc10f49f8c3422" providerId="LiveId" clId="{5C23214F-48A7-4CD3-809A-56F511C0B3DA}" dt="2024-03-20T06:20:30.207" v="4056" actId="20577"/>
          <ac:spMkLst>
            <pc:docMk/>
            <pc:sldMk cId="4214116014" sldId="274"/>
            <ac:spMk id="2" creationId="{30F1904B-C2C9-B9A6-0D77-03B4457A1C44}"/>
          </ac:spMkLst>
        </pc:spChg>
        <pc:spChg chg="mod">
          <ac:chgData name="Lacrimioara Tanasa" userId="dafc10f49f8c3422" providerId="LiveId" clId="{5C23214F-48A7-4CD3-809A-56F511C0B3DA}" dt="2024-03-19T12:37:50.570" v="3720" actId="20577"/>
          <ac:spMkLst>
            <pc:docMk/>
            <pc:sldMk cId="4214116014" sldId="274"/>
            <ac:spMk id="3" creationId="{F4EE40FB-71B6-62C1-B153-257DAE972077}"/>
          </ac:spMkLst>
        </pc:spChg>
        <pc:spChg chg="mod">
          <ac:chgData name="Lacrimioara Tanasa" userId="dafc10f49f8c3422" providerId="LiveId" clId="{5C23214F-48A7-4CD3-809A-56F511C0B3DA}" dt="2024-03-19T12:38:44.779" v="3799" actId="20577"/>
          <ac:spMkLst>
            <pc:docMk/>
            <pc:sldMk cId="4214116014" sldId="274"/>
            <ac:spMk id="4" creationId="{0045EBC9-3E5B-2739-8DB9-F64C979BDFEC}"/>
          </ac:spMkLst>
        </pc:spChg>
      </pc:sldChg>
      <pc:sldChg chg="modSp new mod ord">
        <pc:chgData name="Lacrimioara Tanasa" userId="dafc10f49f8c3422" providerId="LiveId" clId="{5C23214F-48A7-4CD3-809A-56F511C0B3DA}" dt="2024-03-20T06:39:18.861" v="4164" actId="20577"/>
        <pc:sldMkLst>
          <pc:docMk/>
          <pc:sldMk cId="624157450" sldId="275"/>
        </pc:sldMkLst>
        <pc:spChg chg="mod">
          <ac:chgData name="Lacrimioara Tanasa" userId="dafc10f49f8c3422" providerId="LiveId" clId="{5C23214F-48A7-4CD3-809A-56F511C0B3DA}" dt="2024-03-20T06:39:18.861" v="4164" actId="20577"/>
          <ac:spMkLst>
            <pc:docMk/>
            <pc:sldMk cId="624157450" sldId="275"/>
            <ac:spMk id="2" creationId="{FC8148F8-19C4-3B7F-9CC3-EA878C8AE298}"/>
          </ac:spMkLst>
        </pc:spChg>
      </pc:sldChg>
      <pc:sldChg chg="addSp delSp modSp new mod">
        <pc:chgData name="Lacrimioara Tanasa" userId="dafc10f49f8c3422" providerId="LiveId" clId="{5C23214F-48A7-4CD3-809A-56F511C0B3DA}" dt="2024-03-20T06:30:35.570" v="4073" actId="1076"/>
        <pc:sldMkLst>
          <pc:docMk/>
          <pc:sldMk cId="3472115828" sldId="276"/>
        </pc:sldMkLst>
        <pc:spChg chg="del">
          <ac:chgData name="Lacrimioara Tanasa" userId="dafc10f49f8c3422" providerId="LiveId" clId="{5C23214F-48A7-4CD3-809A-56F511C0B3DA}" dt="2024-03-20T06:28:37.578" v="4058"/>
          <ac:spMkLst>
            <pc:docMk/>
            <pc:sldMk cId="3472115828" sldId="276"/>
            <ac:spMk id="3" creationId="{8FB59AD7-E5FE-5D71-69D3-9CB83E6CFCE0}"/>
          </ac:spMkLst>
        </pc:spChg>
        <pc:spChg chg="del">
          <ac:chgData name="Lacrimioara Tanasa" userId="dafc10f49f8c3422" providerId="LiveId" clId="{5C23214F-48A7-4CD3-809A-56F511C0B3DA}" dt="2024-03-20T06:28:57.765" v="4059"/>
          <ac:spMkLst>
            <pc:docMk/>
            <pc:sldMk cId="3472115828" sldId="276"/>
            <ac:spMk id="4" creationId="{59FACFC0-C86D-0736-BE30-20B10C3FCB47}"/>
          </ac:spMkLst>
        </pc:spChg>
        <pc:picChg chg="add mod">
          <ac:chgData name="Lacrimioara Tanasa" userId="dafc10f49f8c3422" providerId="LiveId" clId="{5C23214F-48A7-4CD3-809A-56F511C0B3DA}" dt="2024-03-20T06:30:32.988" v="4072" actId="1076"/>
          <ac:picMkLst>
            <pc:docMk/>
            <pc:sldMk cId="3472115828" sldId="276"/>
            <ac:picMk id="6" creationId="{73DC3612-1544-805F-1F6E-1ECF863564BC}"/>
          </ac:picMkLst>
        </pc:picChg>
        <pc:picChg chg="add mod">
          <ac:chgData name="Lacrimioara Tanasa" userId="dafc10f49f8c3422" providerId="LiveId" clId="{5C23214F-48A7-4CD3-809A-56F511C0B3DA}" dt="2024-03-20T06:30:31.157" v="4071" actId="1076"/>
          <ac:picMkLst>
            <pc:docMk/>
            <pc:sldMk cId="3472115828" sldId="276"/>
            <ac:picMk id="8" creationId="{862B7D1C-B63F-BBEB-0C8D-083CFE1FB5A7}"/>
          </ac:picMkLst>
        </pc:picChg>
        <pc:picChg chg="add del mod">
          <ac:chgData name="Lacrimioara Tanasa" userId="dafc10f49f8c3422" providerId="LiveId" clId="{5C23214F-48A7-4CD3-809A-56F511C0B3DA}" dt="2024-03-20T06:29:38.428" v="4063" actId="478"/>
          <ac:picMkLst>
            <pc:docMk/>
            <pc:sldMk cId="3472115828" sldId="276"/>
            <ac:picMk id="10" creationId="{CEA752AD-E034-F32A-9A79-3EEA98614227}"/>
          </ac:picMkLst>
        </pc:picChg>
        <pc:picChg chg="add mod">
          <ac:chgData name="Lacrimioara Tanasa" userId="dafc10f49f8c3422" providerId="LiveId" clId="{5C23214F-48A7-4CD3-809A-56F511C0B3DA}" dt="2024-03-20T06:30:35.570" v="4073" actId="1076"/>
          <ac:picMkLst>
            <pc:docMk/>
            <pc:sldMk cId="3472115828" sldId="276"/>
            <ac:picMk id="12" creationId="{6BAB563A-8263-B4BE-3938-D8007398EDF1}"/>
          </ac:picMkLst>
        </pc:picChg>
        <pc:picChg chg="add del mod">
          <ac:chgData name="Lacrimioara Tanasa" userId="dafc10f49f8c3422" providerId="LiveId" clId="{5C23214F-48A7-4CD3-809A-56F511C0B3DA}" dt="2024-03-20T06:30:09.686" v="4069" actId="478"/>
          <ac:picMkLst>
            <pc:docMk/>
            <pc:sldMk cId="3472115828" sldId="276"/>
            <ac:picMk id="14" creationId="{2851512A-F1F1-AE81-8BD4-ED83B5995102}"/>
          </ac:picMkLst>
        </pc:picChg>
      </pc:sldChg>
      <pc:sldChg chg="addSp delSp modSp new mod">
        <pc:chgData name="Lacrimioara Tanasa" userId="dafc10f49f8c3422" providerId="LiveId" clId="{5C23214F-48A7-4CD3-809A-56F511C0B3DA}" dt="2024-03-20T06:31:31.262" v="4088" actId="1076"/>
        <pc:sldMkLst>
          <pc:docMk/>
          <pc:sldMk cId="14472719" sldId="277"/>
        </pc:sldMkLst>
        <pc:picChg chg="add mod">
          <ac:chgData name="Lacrimioara Tanasa" userId="dafc10f49f8c3422" providerId="LiveId" clId="{5C23214F-48A7-4CD3-809A-56F511C0B3DA}" dt="2024-03-20T06:31:15.903" v="4085" actId="1076"/>
          <ac:picMkLst>
            <pc:docMk/>
            <pc:sldMk cId="14472719" sldId="277"/>
            <ac:picMk id="3" creationId="{0DCE3696-8DB5-1B01-4C91-EFCC03B6524C}"/>
          </ac:picMkLst>
        </pc:picChg>
        <pc:picChg chg="add del mod">
          <ac:chgData name="Lacrimioara Tanasa" userId="dafc10f49f8c3422" providerId="LiveId" clId="{5C23214F-48A7-4CD3-809A-56F511C0B3DA}" dt="2024-03-20T06:30:53.693" v="4079" actId="478"/>
          <ac:picMkLst>
            <pc:docMk/>
            <pc:sldMk cId="14472719" sldId="277"/>
            <ac:picMk id="5" creationId="{079E2B00-4CF7-CF86-BFC8-9A272AC7A873}"/>
          </ac:picMkLst>
        </pc:picChg>
        <pc:picChg chg="add mod">
          <ac:chgData name="Lacrimioara Tanasa" userId="dafc10f49f8c3422" providerId="LiveId" clId="{5C23214F-48A7-4CD3-809A-56F511C0B3DA}" dt="2024-03-20T06:31:12.302" v="4084" actId="14100"/>
          <ac:picMkLst>
            <pc:docMk/>
            <pc:sldMk cId="14472719" sldId="277"/>
            <ac:picMk id="7" creationId="{57216CE3-C02E-B9C9-DC15-6B4DE1FC2EFA}"/>
          </ac:picMkLst>
        </pc:picChg>
        <pc:picChg chg="add mod">
          <ac:chgData name="Lacrimioara Tanasa" userId="dafc10f49f8c3422" providerId="LiveId" clId="{5C23214F-48A7-4CD3-809A-56F511C0B3DA}" dt="2024-03-20T06:31:31.262" v="4088" actId="1076"/>
          <ac:picMkLst>
            <pc:docMk/>
            <pc:sldMk cId="14472719" sldId="277"/>
            <ac:picMk id="9" creationId="{F46053B1-57C1-07CD-C89F-576C3109D606}"/>
          </ac:picMkLst>
        </pc:picChg>
      </pc:sldChg>
      <pc:sldChg chg="addSp modSp new mod">
        <pc:chgData name="Lacrimioara Tanasa" userId="dafc10f49f8c3422" providerId="LiveId" clId="{5C23214F-48A7-4CD3-809A-56F511C0B3DA}" dt="2024-03-20T06:33:04.942" v="4105" actId="14100"/>
        <pc:sldMkLst>
          <pc:docMk/>
          <pc:sldMk cId="2301438730" sldId="278"/>
        </pc:sldMkLst>
        <pc:picChg chg="add mod">
          <ac:chgData name="Lacrimioara Tanasa" userId="dafc10f49f8c3422" providerId="LiveId" clId="{5C23214F-48A7-4CD3-809A-56F511C0B3DA}" dt="2024-03-20T06:32:47.261" v="4101" actId="1076"/>
          <ac:picMkLst>
            <pc:docMk/>
            <pc:sldMk cId="2301438730" sldId="278"/>
            <ac:picMk id="3" creationId="{47BEC71B-8552-E7AF-023D-5C8E508BBD4C}"/>
          </ac:picMkLst>
        </pc:picChg>
        <pc:picChg chg="add mod">
          <ac:chgData name="Lacrimioara Tanasa" userId="dafc10f49f8c3422" providerId="LiveId" clId="{5C23214F-48A7-4CD3-809A-56F511C0B3DA}" dt="2024-03-20T06:32:49.683" v="4102" actId="1076"/>
          <ac:picMkLst>
            <pc:docMk/>
            <pc:sldMk cId="2301438730" sldId="278"/>
            <ac:picMk id="5" creationId="{CB6D54F7-1CE5-CCFE-A38C-E09301CEF554}"/>
          </ac:picMkLst>
        </pc:picChg>
        <pc:picChg chg="add mod">
          <ac:chgData name="Lacrimioara Tanasa" userId="dafc10f49f8c3422" providerId="LiveId" clId="{5C23214F-48A7-4CD3-809A-56F511C0B3DA}" dt="2024-03-20T06:33:04.942" v="4105" actId="14100"/>
          <ac:picMkLst>
            <pc:docMk/>
            <pc:sldMk cId="2301438730" sldId="278"/>
            <ac:picMk id="7" creationId="{217714B4-E701-EE04-5B3C-9431FD293C70}"/>
          </ac:picMkLst>
        </pc:picChg>
      </pc:sldChg>
      <pc:sldChg chg="addSp delSp modSp new mod">
        <pc:chgData name="Lacrimioara Tanasa" userId="dafc10f49f8c3422" providerId="LiveId" clId="{5C23214F-48A7-4CD3-809A-56F511C0B3DA}" dt="2024-03-20T06:34:36.420" v="4114" actId="1076"/>
        <pc:sldMkLst>
          <pc:docMk/>
          <pc:sldMk cId="3587807075" sldId="279"/>
        </pc:sldMkLst>
        <pc:picChg chg="add mod">
          <ac:chgData name="Lacrimioara Tanasa" userId="dafc10f49f8c3422" providerId="LiveId" clId="{5C23214F-48A7-4CD3-809A-56F511C0B3DA}" dt="2024-03-20T06:34:13.708" v="4108" actId="14100"/>
          <ac:picMkLst>
            <pc:docMk/>
            <pc:sldMk cId="3587807075" sldId="279"/>
            <ac:picMk id="3" creationId="{EFB31E51-EC49-EF7E-EB59-46C72C2A58B5}"/>
          </ac:picMkLst>
        </pc:picChg>
        <pc:picChg chg="add del mod">
          <ac:chgData name="Lacrimioara Tanasa" userId="dafc10f49f8c3422" providerId="LiveId" clId="{5C23214F-48A7-4CD3-809A-56F511C0B3DA}" dt="2024-03-20T06:34:36.420" v="4114" actId="1076"/>
          <ac:picMkLst>
            <pc:docMk/>
            <pc:sldMk cId="3587807075" sldId="279"/>
            <ac:picMk id="5" creationId="{3C9F24AD-4793-22CC-46AA-AB2C3A4BAEC8}"/>
          </ac:picMkLst>
        </pc:picChg>
      </pc:sldChg>
      <pc:sldChg chg="new del">
        <pc:chgData name="Lacrimioara Tanasa" userId="dafc10f49f8c3422" providerId="LiveId" clId="{5C23214F-48A7-4CD3-809A-56F511C0B3DA}" dt="2024-03-20T06:34:56.946" v="4116" actId="47"/>
        <pc:sldMkLst>
          <pc:docMk/>
          <pc:sldMk cId="3029414568" sldId="280"/>
        </pc:sldMkLst>
      </pc:sldChg>
      <pc:sldChg chg="addSp modSp new mod">
        <pc:chgData name="Lacrimioara Tanasa" userId="dafc10f49f8c3422" providerId="LiveId" clId="{5C23214F-48A7-4CD3-809A-56F511C0B3DA}" dt="2024-03-20T06:36:02.243" v="4140" actId="1076"/>
        <pc:sldMkLst>
          <pc:docMk/>
          <pc:sldMk cId="3577551574" sldId="280"/>
        </pc:sldMkLst>
        <pc:spChg chg="mod">
          <ac:chgData name="Lacrimioara Tanasa" userId="dafc10f49f8c3422" providerId="LiveId" clId="{5C23214F-48A7-4CD3-809A-56F511C0B3DA}" dt="2024-03-20T06:35:20.581" v="4134" actId="27636"/>
          <ac:spMkLst>
            <pc:docMk/>
            <pc:sldMk cId="3577551574" sldId="280"/>
            <ac:spMk id="2" creationId="{4A87E0DE-2CAA-7DFA-55CD-D9263A73144E}"/>
          </ac:spMkLst>
        </pc:spChg>
        <pc:picChg chg="add mod">
          <ac:chgData name="Lacrimioara Tanasa" userId="dafc10f49f8c3422" providerId="LiveId" clId="{5C23214F-48A7-4CD3-809A-56F511C0B3DA}" dt="2024-03-20T06:35:53.599" v="4137" actId="1076"/>
          <ac:picMkLst>
            <pc:docMk/>
            <pc:sldMk cId="3577551574" sldId="280"/>
            <ac:picMk id="4" creationId="{BC3F7788-0A61-D498-96C2-16568DB6F4F2}"/>
          </ac:picMkLst>
        </pc:picChg>
        <pc:picChg chg="add mod">
          <ac:chgData name="Lacrimioara Tanasa" userId="dafc10f49f8c3422" providerId="LiveId" clId="{5C23214F-48A7-4CD3-809A-56F511C0B3DA}" dt="2024-03-20T06:36:02.243" v="4140" actId="1076"/>
          <ac:picMkLst>
            <pc:docMk/>
            <pc:sldMk cId="3577551574" sldId="280"/>
            <ac:picMk id="6" creationId="{D16BB0CD-B2B8-F566-504B-C9A0D51F984C}"/>
          </ac:picMkLst>
        </pc:picChg>
      </pc:sldChg>
      <pc:sldChg chg="addSp modSp new mod">
        <pc:chgData name="Lacrimioara Tanasa" userId="dafc10f49f8c3422" providerId="LiveId" clId="{5C23214F-48A7-4CD3-809A-56F511C0B3DA}" dt="2024-03-20T06:37:40.699" v="4152" actId="1076"/>
        <pc:sldMkLst>
          <pc:docMk/>
          <pc:sldMk cId="1473102187" sldId="281"/>
        </pc:sldMkLst>
        <pc:picChg chg="add mod">
          <ac:chgData name="Lacrimioara Tanasa" userId="dafc10f49f8c3422" providerId="LiveId" clId="{5C23214F-48A7-4CD3-809A-56F511C0B3DA}" dt="2024-03-20T06:36:25.635" v="4146" actId="1076"/>
          <ac:picMkLst>
            <pc:docMk/>
            <pc:sldMk cId="1473102187" sldId="281"/>
            <ac:picMk id="3" creationId="{BF4EFC7D-0298-2D3B-EC39-302492785281}"/>
          </ac:picMkLst>
        </pc:picChg>
        <pc:picChg chg="add mod">
          <ac:chgData name="Lacrimioara Tanasa" userId="dafc10f49f8c3422" providerId="LiveId" clId="{5C23214F-48A7-4CD3-809A-56F511C0B3DA}" dt="2024-03-20T06:37:12.640" v="4149" actId="1076"/>
          <ac:picMkLst>
            <pc:docMk/>
            <pc:sldMk cId="1473102187" sldId="281"/>
            <ac:picMk id="5" creationId="{4E4393EE-4A5D-8475-9022-B104F18557CB}"/>
          </ac:picMkLst>
        </pc:picChg>
        <pc:picChg chg="add mod">
          <ac:chgData name="Lacrimioara Tanasa" userId="dafc10f49f8c3422" providerId="LiveId" clId="{5C23214F-48A7-4CD3-809A-56F511C0B3DA}" dt="2024-03-20T06:37:40.699" v="4152" actId="1076"/>
          <ac:picMkLst>
            <pc:docMk/>
            <pc:sldMk cId="1473102187" sldId="281"/>
            <ac:picMk id="7" creationId="{E8D80B0D-79DA-13CE-2432-F104C73C9189}"/>
          </ac:picMkLst>
        </pc:picChg>
      </pc:sldChg>
      <pc:sldChg chg="addSp modSp new mod">
        <pc:chgData name="Lacrimioara Tanasa" userId="dafc10f49f8c3422" providerId="LiveId" clId="{5C23214F-48A7-4CD3-809A-56F511C0B3DA}" dt="2024-03-20T06:38:34.606" v="4158" actId="1076"/>
        <pc:sldMkLst>
          <pc:docMk/>
          <pc:sldMk cId="3289933318" sldId="282"/>
        </pc:sldMkLst>
        <pc:picChg chg="add mod">
          <ac:chgData name="Lacrimioara Tanasa" userId="dafc10f49f8c3422" providerId="LiveId" clId="{5C23214F-48A7-4CD3-809A-56F511C0B3DA}" dt="2024-03-20T06:38:24.094" v="4155" actId="14100"/>
          <ac:picMkLst>
            <pc:docMk/>
            <pc:sldMk cId="3289933318" sldId="282"/>
            <ac:picMk id="3" creationId="{9886DA16-257A-EBD1-9B2F-2E94E6F3DAE1}"/>
          </ac:picMkLst>
        </pc:picChg>
        <pc:picChg chg="add mod">
          <ac:chgData name="Lacrimioara Tanasa" userId="dafc10f49f8c3422" providerId="LiveId" clId="{5C23214F-48A7-4CD3-809A-56F511C0B3DA}" dt="2024-03-20T06:38:34.606" v="4158" actId="1076"/>
          <ac:picMkLst>
            <pc:docMk/>
            <pc:sldMk cId="3289933318" sldId="282"/>
            <ac:picMk id="5" creationId="{B3041BA4-5D29-7AC9-A6D0-CB937DE9C307}"/>
          </ac:picMkLst>
        </pc:picChg>
      </pc:sldChg>
      <pc:sldChg chg="new del">
        <pc:chgData name="Lacrimioara Tanasa" userId="dafc10f49f8c3422" providerId="LiveId" clId="{5C23214F-48A7-4CD3-809A-56F511C0B3DA}" dt="2024-03-20T06:39:09.574" v="4160" actId="47"/>
        <pc:sldMkLst>
          <pc:docMk/>
          <pc:sldMk cId="3977280924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29.03.2024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arpod.com/" TargetMode="External"/><Relationship Id="rId2" Type="http://schemas.openxmlformats.org/officeDocument/2006/relationships/hyperlink" Target="https://www.weschool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larisketch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reenpal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enial.ly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1223&amp;langId=en" TargetMode="External"/><Relationship Id="rId2" Type="http://schemas.openxmlformats.org/officeDocument/2006/relationships/hyperlink" Target="https://education.ec.europa.e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chool-education.ec.europa.eu/en/etwinning" TargetMode="External"/><Relationship Id="rId4" Type="http://schemas.openxmlformats.org/officeDocument/2006/relationships/hyperlink" Target="https://education.ec.europa.eu/focus-topics/digital-education/action-pl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oint-research-centre.ec.europa.eu/digcomp/digcomp-framework_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oint-research-centre.ec.europa.eu/digcompedu_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amostar.org/what-is-non-formal-learn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ec.europa.eu/self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78EF-3A4A-2B77-433C-B55E6B130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ENTREPRENEURSHIP EDUCATION AT SCHOOL: CREATIVE AND EFFECTIVE METHODS AND TOOLS.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84D8A-3E70-6FBE-2F23-1960CF46C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PROGRAM: ERASMUS +</a:t>
            </a:r>
          </a:p>
          <a:p>
            <a:r>
              <a:rPr lang="en-US" dirty="0"/>
              <a:t>PROIECT: 2023-1-RO01-KA121/122-SCH-000118189</a:t>
            </a:r>
          </a:p>
          <a:p>
            <a:r>
              <a:rPr lang="en-US" dirty="0"/>
              <a:t>ITALIA, ROMA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32208-7C30-8251-8324-530F0DDF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39" y="131892"/>
            <a:ext cx="2647950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6D602-9ADA-8183-E70A-DFEF71A2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48465" y="131892"/>
            <a:ext cx="4077477" cy="6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FED3-8712-FDFD-0137-20BDF9DD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apps for education create de Enjoy 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F21E-B263-A305-E092-7C59603380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WeSchool</a:t>
            </a:r>
            <a:r>
              <a:rPr lang="en-US" dirty="0"/>
              <a:t>  </a:t>
            </a:r>
            <a:r>
              <a:rPr lang="en-US" dirty="0" err="1">
                <a:hlinkClick r:id="rId2"/>
              </a:rPr>
              <a:t>WeSchool</a:t>
            </a:r>
            <a:r>
              <a:rPr lang="en-US" dirty="0">
                <a:hlinkClick r:id="rId2"/>
              </a:rPr>
              <a:t> | Manage and engage learners through collaboration</a:t>
            </a:r>
            <a:endParaRPr lang="en-US" dirty="0"/>
          </a:p>
          <a:p>
            <a:r>
              <a:rPr lang="en-US" dirty="0"/>
              <a:t>O platform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gratuit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scoli</a:t>
            </a:r>
            <a:endParaRPr lang="en-US" dirty="0"/>
          </a:p>
          <a:p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lec</a:t>
            </a:r>
            <a:r>
              <a:rPr lang="ro-RO" dirty="0"/>
              <a:t>ț</a:t>
            </a:r>
            <a:r>
              <a:rPr lang="en-US" dirty="0"/>
              <a:t>ii, </a:t>
            </a:r>
            <a:r>
              <a:rPr lang="en-US" dirty="0" err="1"/>
              <a:t>exerci</a:t>
            </a:r>
            <a:r>
              <a:rPr lang="ro-RO" dirty="0"/>
              <a:t>ț</a:t>
            </a:r>
            <a:r>
              <a:rPr lang="en-US" dirty="0"/>
              <a:t>ii, teste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E52B6-3186-6C9E-9C25-BD05C9C1D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Nearpod </a:t>
            </a:r>
            <a:r>
              <a:rPr lang="en-US" dirty="0" err="1">
                <a:hlinkClick r:id="rId3"/>
              </a:rPr>
              <a:t>Nearpod</a:t>
            </a:r>
            <a:r>
              <a:rPr lang="en-US" dirty="0">
                <a:hlinkClick r:id="rId3"/>
              </a:rPr>
              <a:t>: You'll wonder how you taught without it</a:t>
            </a:r>
            <a:endParaRPr lang="en-US" dirty="0"/>
          </a:p>
          <a:p>
            <a:r>
              <a:rPr lang="en-US" dirty="0"/>
              <a:t>Este </a:t>
            </a:r>
            <a:r>
              <a:rPr lang="en-US" dirty="0" err="1"/>
              <a:t>asem</a:t>
            </a:r>
            <a:r>
              <a:rPr lang="ro-RO" dirty="0"/>
              <a:t>ă</a:t>
            </a:r>
            <a:r>
              <a:rPr lang="en-US" dirty="0"/>
              <a:t>n</a:t>
            </a:r>
            <a:r>
              <a:rPr lang="ro-RO" dirty="0"/>
              <a:t>ă</a:t>
            </a:r>
            <a:r>
              <a:rPr lang="en-US" dirty="0"/>
              <a:t>tor </a:t>
            </a:r>
            <a:r>
              <a:rPr lang="en-US" dirty="0" err="1"/>
              <a:t>PowerP</a:t>
            </a:r>
            <a:r>
              <a:rPr lang="ro-RO" dirty="0"/>
              <a:t>o</a:t>
            </a:r>
            <a:r>
              <a:rPr lang="en-US" dirty="0"/>
              <a:t>int </a:t>
            </a:r>
            <a:r>
              <a:rPr lang="ro-RO" dirty="0"/>
              <a:t>î</a:t>
            </a:r>
            <a:r>
              <a:rPr lang="en-US" dirty="0"/>
              <a:t>ns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atractiv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folose</a:t>
            </a:r>
            <a:r>
              <a:rPr lang="ro-RO" dirty="0"/>
              <a:t>ș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online,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interesant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</a:t>
            </a:r>
            <a:r>
              <a:rPr lang="ro-RO" dirty="0"/>
              <a:t>ă</a:t>
            </a:r>
            <a:r>
              <a:rPr lang="en-US" dirty="0"/>
              <a:t> la </a:t>
            </a:r>
            <a:r>
              <a:rPr lang="en-US" dirty="0" err="1"/>
              <a:t>finalul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se pot ad</a:t>
            </a:r>
            <a:r>
              <a:rPr lang="ro-RO" dirty="0"/>
              <a:t>ăuga</a:t>
            </a:r>
            <a:r>
              <a:rPr lang="en-US" dirty="0"/>
              <a:t> </a:t>
            </a:r>
            <a:r>
              <a:rPr lang="en-US" dirty="0" err="1"/>
              <a:t>comentarii</a:t>
            </a:r>
            <a:r>
              <a:rPr lang="en-US" dirty="0"/>
              <a:t> pe care </a:t>
            </a:r>
            <a:r>
              <a:rPr lang="en-US" dirty="0" err="1"/>
              <a:t>userul</a:t>
            </a:r>
            <a:r>
              <a:rPr lang="en-US" dirty="0"/>
              <a:t> le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accepta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nu</a:t>
            </a:r>
          </a:p>
          <a:p>
            <a:r>
              <a:rPr lang="en-US" dirty="0"/>
              <a:t>Pot fi create </a:t>
            </a:r>
            <a:r>
              <a:rPr lang="en-US" dirty="0" err="1"/>
              <a:t>lec</a:t>
            </a:r>
            <a:r>
              <a:rPr lang="ro-RO" dirty="0"/>
              <a:t>ț</a:t>
            </a:r>
            <a:r>
              <a:rPr lang="en-US" dirty="0"/>
              <a:t>ii, </a:t>
            </a:r>
            <a:r>
              <a:rPr lang="en-US" dirty="0" err="1"/>
              <a:t>activit</a:t>
            </a:r>
            <a:r>
              <a:rPr lang="ro-RO" dirty="0"/>
              <a:t>ăț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creat</a:t>
            </a:r>
            <a:r>
              <a:rPr lang="ro-RO" dirty="0"/>
              <a:t>ă </a:t>
            </a:r>
            <a:r>
              <a:rPr lang="en-US" dirty="0"/>
              <a:t>o </a:t>
            </a:r>
            <a:r>
              <a:rPr lang="en-US" dirty="0" err="1"/>
              <a:t>bibliotec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s</a:t>
            </a:r>
            <a:r>
              <a:rPr lang="ro-RO" dirty="0"/>
              <a:t>ă </a:t>
            </a:r>
            <a:r>
              <a:rPr lang="en-US" dirty="0"/>
              <a:t>p</a:t>
            </a:r>
            <a:r>
              <a:rPr lang="ro-RO" dirty="0"/>
              <a:t>ă</a:t>
            </a:r>
            <a:r>
              <a:rPr lang="en-US" dirty="0" err="1"/>
              <a:t>strezi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ro-RO" dirty="0"/>
              <a:t>ă</a:t>
            </a:r>
            <a:r>
              <a:rPr lang="en-US" dirty="0"/>
              <a:t>rile</a:t>
            </a:r>
            <a:r>
              <a:rPr lang="ro-RO" dirty="0"/>
              <a:t>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9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D7EE-E980-3519-AEEF-7F686256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Edpuzzle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hlinkClick r:id="rId2"/>
              </a:rPr>
              <a:t>Edpuzzle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B9F-4F05-C865-EA43-FCEC14E38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 alt</a:t>
            </a:r>
            <a:r>
              <a:rPr lang="ro-RO" dirty="0"/>
              <a:t>ă</a:t>
            </a:r>
            <a:r>
              <a:rPr lang="en-US" dirty="0"/>
              <a:t> platform</a:t>
            </a:r>
            <a:r>
              <a:rPr lang="ro-RO" dirty="0"/>
              <a:t>ă</a:t>
            </a:r>
            <a:r>
              <a:rPr lang="en-US" dirty="0"/>
              <a:t> web </a:t>
            </a:r>
            <a:r>
              <a:rPr lang="en-US" dirty="0" err="1"/>
              <a:t>interesant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videoclipuri</a:t>
            </a:r>
            <a:r>
              <a:rPr lang="en-US" dirty="0"/>
              <a:t> cu </a:t>
            </a:r>
            <a:r>
              <a:rPr lang="en-US" dirty="0" err="1"/>
              <a:t>intreb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(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ruleaz</a:t>
            </a:r>
            <a:r>
              <a:rPr lang="ro-RO" dirty="0"/>
              <a:t>ă</a:t>
            </a:r>
            <a:r>
              <a:rPr lang="en-US" dirty="0"/>
              <a:t> un videoclip, </a:t>
            </a:r>
            <a:r>
              <a:rPr lang="en-US" dirty="0" err="1"/>
              <a:t>acesta</a:t>
            </a:r>
            <a:r>
              <a:rPr lang="en-US" dirty="0"/>
              <a:t> se </a:t>
            </a:r>
            <a:r>
              <a:rPr lang="en-US" dirty="0" err="1"/>
              <a:t>opre</a:t>
            </a:r>
            <a:r>
              <a:rPr lang="ro-RO" dirty="0"/>
              <a:t>ș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rula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ntrebarea</a:t>
            </a:r>
            <a:r>
              <a:rPr lang="en-US" dirty="0"/>
              <a:t>) </a:t>
            </a:r>
          </a:p>
          <a:p>
            <a:r>
              <a:rPr lang="en-US" dirty="0"/>
              <a:t>Pot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ntreb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variante</a:t>
            </a:r>
            <a:r>
              <a:rPr lang="en-US" dirty="0"/>
              <a:t> de r</a:t>
            </a:r>
            <a:r>
              <a:rPr lang="ro-RO" dirty="0"/>
              <a:t>ă</a:t>
            </a:r>
            <a:r>
              <a:rPr lang="en-US" dirty="0" err="1"/>
              <a:t>spuns</a:t>
            </a:r>
            <a:endParaRPr lang="en-US" dirty="0"/>
          </a:p>
          <a:p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verifica</a:t>
            </a:r>
            <a:r>
              <a:rPr lang="en-US" dirty="0"/>
              <a:t> r</a:t>
            </a:r>
            <a:r>
              <a:rPr lang="ro-RO" dirty="0"/>
              <a:t>ă</a:t>
            </a:r>
            <a:r>
              <a:rPr lang="en-US" dirty="0" err="1"/>
              <a:t>spunsurile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profesorului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r</a:t>
            </a:r>
            <a:r>
              <a:rPr lang="ro-RO" dirty="0"/>
              <a:t>ă</a:t>
            </a:r>
            <a:r>
              <a:rPr lang="en-US" dirty="0"/>
              <a:t>m</a:t>
            </a:r>
            <a:r>
              <a:rPr lang="ro-RO" dirty="0"/>
              <a:t>â</a:t>
            </a:r>
            <a:r>
              <a:rPr lang="en-US" dirty="0"/>
              <a:t>n sub form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raport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2FAD77-6E16-EE4B-A00E-E0CC066B2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7495" y="2565918"/>
            <a:ext cx="5812970" cy="3606282"/>
          </a:xfrm>
        </p:spPr>
      </p:pic>
    </p:spTree>
    <p:extLst>
      <p:ext uri="{BB962C8B-B14F-4D97-AF65-F5344CB8AC3E}">
        <p14:creationId xmlns:p14="http://schemas.microsoft.com/office/powerpoint/2010/main" val="240410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C3C5-B771-1142-BA63-FD2D5C7B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Clarisketch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1A5CB-A7CE-E0FA-B2B8-F04F3BB31E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clarisketch.com</a:t>
            </a:r>
            <a:endParaRPr lang="en-US" dirty="0"/>
          </a:p>
          <a:p>
            <a:r>
              <a:rPr lang="en-US" dirty="0"/>
              <a:t>Un site </a:t>
            </a:r>
            <a:r>
              <a:rPr lang="en-US" dirty="0" err="1"/>
              <a:t>interesant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imagini</a:t>
            </a:r>
            <a:r>
              <a:rPr lang="en-US" dirty="0"/>
              <a:t>/</a:t>
            </a:r>
            <a:r>
              <a:rPr lang="en-US" dirty="0" err="1"/>
              <a:t>poze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80DD1-08A9-CB04-30F9-2DCFD66ED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5" y="2438399"/>
            <a:ext cx="4895850" cy="3458548"/>
          </a:xfrm>
        </p:spPr>
      </p:pic>
    </p:spTree>
    <p:extLst>
      <p:ext uri="{BB962C8B-B14F-4D97-AF65-F5344CB8AC3E}">
        <p14:creationId xmlns:p14="http://schemas.microsoft.com/office/powerpoint/2010/main" val="262241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08F4-9FDE-9224-08CB-E0092FFE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FE2E-8BD3-7326-6F30-013C81AA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Padlet: Beauty will save the work</a:t>
            </a:r>
            <a:endParaRPr lang="en-US" dirty="0"/>
          </a:p>
          <a:p>
            <a:r>
              <a:rPr lang="en-US" dirty="0"/>
              <a:t>Se pot </a:t>
            </a:r>
            <a:r>
              <a:rPr lang="ro-RO" dirty="0"/>
              <a:t>î</a:t>
            </a:r>
            <a:r>
              <a:rPr lang="en-US" dirty="0" err="1"/>
              <a:t>mp</a:t>
            </a:r>
            <a:r>
              <a:rPr lang="ro-RO" dirty="0"/>
              <a:t>ă</a:t>
            </a:r>
            <a:r>
              <a:rPr lang="en-US" dirty="0"/>
              <a:t>rt</a:t>
            </a:r>
            <a:r>
              <a:rPr lang="ro-RO" dirty="0"/>
              <a:t>ăș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documente</a:t>
            </a:r>
            <a:r>
              <a:rPr lang="en-US" dirty="0"/>
              <a:t>,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albume</a:t>
            </a:r>
            <a:r>
              <a:rPr lang="en-US" dirty="0"/>
              <a:t>, </a:t>
            </a:r>
            <a:r>
              <a:rPr lang="en-US" dirty="0" err="1"/>
              <a:t>videoclipuri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0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CB89-D261-8A7B-CAC5-58727FE2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ScreenPal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E62C-5869-48B3-0F87-389C489B6D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ScreenPal</a:t>
            </a:r>
            <a:r>
              <a:rPr lang="en-US" dirty="0">
                <a:hlinkClick r:id="rId2"/>
              </a:rPr>
              <a:t> | Screen Recorder &amp; Video Editor (Formerly Screencast-O-Matic)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EBF2EE-6E2A-4059-51DA-E5CB1661C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4" y="2509936"/>
            <a:ext cx="5158727" cy="3281264"/>
          </a:xfrm>
        </p:spPr>
      </p:pic>
    </p:spTree>
    <p:extLst>
      <p:ext uri="{BB962C8B-B14F-4D97-AF65-F5344CB8AC3E}">
        <p14:creationId xmlns:p14="http://schemas.microsoft.com/office/powerpoint/2010/main" val="152797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08C3-B0D8-4656-D671-67EDA9AC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9C15-40DE-0DE5-7CB3-BA6309C26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Genially, the platform for interactive animated content</a:t>
            </a:r>
            <a:endParaRPr lang="en-US" dirty="0"/>
          </a:p>
          <a:p>
            <a:r>
              <a:rPr lang="en-US" dirty="0"/>
              <a:t>Se pot </a:t>
            </a:r>
            <a:r>
              <a:rPr lang="en-US" dirty="0" err="1"/>
              <a:t>crea</a:t>
            </a:r>
            <a:r>
              <a:rPr lang="en-US" dirty="0"/>
              <a:t>: </a:t>
            </a:r>
            <a:r>
              <a:rPr lang="en-US" dirty="0" err="1"/>
              <a:t>imagini</a:t>
            </a:r>
            <a:r>
              <a:rPr lang="en-US" dirty="0"/>
              <a:t> interactive, </a:t>
            </a:r>
            <a:r>
              <a:rPr lang="en-US" dirty="0" err="1"/>
              <a:t>prezent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evalu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, mind-maps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BD5011-6AAA-A3C1-0C2D-2BB89883E4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4" y="2438400"/>
            <a:ext cx="5252033" cy="3477208"/>
          </a:xfrm>
        </p:spPr>
      </p:pic>
    </p:spTree>
    <p:extLst>
      <p:ext uri="{BB962C8B-B14F-4D97-AF65-F5344CB8AC3E}">
        <p14:creationId xmlns:p14="http://schemas.microsoft.com/office/powerpoint/2010/main" val="367897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8768-DB11-A7E9-ADBB-C2A95616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6364-3D94-FC69-9F85-87B454ECF4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Simple Collaborative Mind Maps &amp; Flow Charts – Coggle</a:t>
            </a:r>
            <a:endParaRPr lang="en-US" dirty="0"/>
          </a:p>
          <a:p>
            <a:r>
              <a:rPr lang="en-US" dirty="0"/>
              <a:t>Un site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interesant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crearea</a:t>
            </a:r>
            <a:r>
              <a:rPr lang="en-US" dirty="0"/>
              <a:t> de mind-maps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46E717-551D-26CC-B8F6-6FB7A740C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5" y="2593910"/>
            <a:ext cx="4895850" cy="3197289"/>
          </a:xfrm>
        </p:spPr>
      </p:pic>
    </p:spTree>
    <p:extLst>
      <p:ext uri="{BB962C8B-B14F-4D97-AF65-F5344CB8AC3E}">
        <p14:creationId xmlns:p14="http://schemas.microsoft.com/office/powerpoint/2010/main" val="317041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5B9B-613A-0443-8D85-F9F9A7C0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96105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D80E825-341A-4DDF-6B87-28F36EFDA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2" y="774441"/>
            <a:ext cx="9787813" cy="58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832C-779C-8EF6-AB68-238266A8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3781293-32C8-480D-8A5E-8C24AC8AB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522515"/>
            <a:ext cx="10356236" cy="5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904B-C2C9-B9A6-0D77-03B4457A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E40FB-71B6-62C1-B153-257DAE9720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King Charles</a:t>
            </a:r>
          </a:p>
          <a:p>
            <a:r>
              <a:rPr lang="en-US" dirty="0"/>
              <a:t>Poutine</a:t>
            </a:r>
          </a:p>
          <a:p>
            <a:r>
              <a:rPr lang="en-US" dirty="0"/>
              <a:t>Opera of Sidney</a:t>
            </a:r>
          </a:p>
          <a:p>
            <a:r>
              <a:rPr lang="en-US" dirty="0"/>
              <a:t>Bob Marley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5EBC9-3E5B-2739-8DB9-F64C979BDF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Red and Black</a:t>
            </a:r>
          </a:p>
          <a:p>
            <a:r>
              <a:rPr lang="en-US" dirty="0" err="1"/>
              <a:t>Pindemont</a:t>
            </a:r>
            <a:r>
              <a:rPr lang="en-US" dirty="0"/>
              <a:t> (Piemonte Region)</a:t>
            </a:r>
          </a:p>
          <a:p>
            <a:r>
              <a:rPr lang="en-US" dirty="0"/>
              <a:t>Palm Oil</a:t>
            </a:r>
          </a:p>
          <a:p>
            <a:r>
              <a:rPr lang="en-US" dirty="0"/>
              <a:t>German (Language)</a:t>
            </a:r>
          </a:p>
        </p:txBody>
      </p:sp>
    </p:spTree>
    <p:extLst>
      <p:ext uri="{BB962C8B-B14F-4D97-AF65-F5344CB8AC3E}">
        <p14:creationId xmlns:p14="http://schemas.microsoft.com/office/powerpoint/2010/main" val="421411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11A3-4526-52B5-3ADF-3EB8EC4E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Loca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: Roma, Italia</a:t>
            </a:r>
            <a:br>
              <a:rPr lang="en-US" dirty="0"/>
            </a:br>
            <a:r>
              <a:rPr lang="en-US" dirty="0"/>
              <a:t>Formator: Enjoy Italy</a:t>
            </a:r>
            <a:br>
              <a:rPr lang="en-US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Ță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r>
              <a:rPr lang="en-US" dirty="0"/>
              <a:t>: Serbia, Germania, </a:t>
            </a:r>
            <a:r>
              <a:rPr lang="en-US" dirty="0" err="1"/>
              <a:t>Lituania</a:t>
            </a:r>
            <a:r>
              <a:rPr lang="en-US" dirty="0"/>
              <a:t>, </a:t>
            </a:r>
            <a:r>
              <a:rPr lang="en-US" dirty="0" err="1"/>
              <a:t>Spania</a:t>
            </a:r>
            <a:r>
              <a:rPr lang="en-US" dirty="0"/>
              <a:t>, Polonia, 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(</a:t>
            </a:r>
            <a:r>
              <a:rPr lang="en-US" dirty="0" err="1"/>
              <a:t>Universitatea</a:t>
            </a:r>
            <a:r>
              <a:rPr lang="en-US" dirty="0"/>
              <a:t> de Arte din Cluj </a:t>
            </a:r>
            <a:r>
              <a:rPr lang="en-US" dirty="0" err="1"/>
              <a:t>Napoca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ro-RO" dirty="0"/>
              <a:t>Ș</a:t>
            </a:r>
            <a:r>
              <a:rPr lang="en-US" dirty="0" err="1"/>
              <a:t>coala</a:t>
            </a:r>
            <a:r>
              <a:rPr lang="en-US" dirty="0"/>
              <a:t> </a:t>
            </a:r>
            <a:r>
              <a:rPr lang="en-US" dirty="0" err="1"/>
              <a:t>Gimnazi</a:t>
            </a:r>
            <a:r>
              <a:rPr lang="ro-RO" dirty="0"/>
              <a:t>a</a:t>
            </a:r>
            <a:r>
              <a:rPr lang="en-US" dirty="0"/>
              <a:t>l</a:t>
            </a:r>
            <a:r>
              <a:rPr lang="ro-RO" dirty="0"/>
              <a:t>ă </a:t>
            </a:r>
            <a:r>
              <a:rPr lang="en-US" dirty="0" err="1"/>
              <a:t>Ciurea</a:t>
            </a:r>
            <a:r>
              <a:rPr lang="en-US" dirty="0"/>
              <a:t>)</a:t>
            </a:r>
            <a:br>
              <a:rPr lang="en-US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err="1" smtClean="0"/>
              <a:t>Perioada</a:t>
            </a:r>
            <a:r>
              <a:rPr lang="en-US" dirty="0"/>
              <a:t>: 28 Noiembrie-1 </a:t>
            </a:r>
            <a:r>
              <a:rPr lang="en-US" dirty="0" err="1"/>
              <a:t>Decembrie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66570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4DE3-2DCD-0A50-0EE8-579DF822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DC3612-1544-805F-1F6E-1ECF86356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786" y="593516"/>
            <a:ext cx="3124200" cy="23431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2B7D1C-B63F-BBEB-0C8D-083CFE1FB5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78509" y="593516"/>
            <a:ext cx="3124200" cy="234315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AB563A-8263-B4BE-3938-D8007398ED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461" y="2636751"/>
            <a:ext cx="5628332" cy="42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1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E3696-8DB5-1B01-4C91-EFCC03B65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35397" y="2576433"/>
            <a:ext cx="4422098" cy="3316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16CE3-C02E-B9C9-DC15-6B4DE1FC2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2728" y="717654"/>
            <a:ext cx="4422100" cy="331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053B1-57C1-07CD-C89F-576C3109D6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39034" y="738265"/>
            <a:ext cx="4586992" cy="34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EC71B-8552-E7AF-023D-5C8E508BB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029" y="494676"/>
            <a:ext cx="3957403" cy="2968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D54F7-1CE5-CCFE-A38C-E09301CEF5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55417" y="2812532"/>
            <a:ext cx="4871803" cy="3653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714B4-E701-EE04-5B3C-9431FD293C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331" y="119921"/>
            <a:ext cx="3884345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31E51-EC49-EF7E-EB59-46C72C2A5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F24AD-4793-22CC-46AA-AB2C3A4BAE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35843" y="1993692"/>
            <a:ext cx="5856157" cy="4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E0DE-2CAA-7DFA-55CD-D9263A73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8226"/>
          </a:xfrm>
        </p:spPr>
        <p:txBody>
          <a:bodyPr>
            <a:normAutofit fontScale="90000"/>
          </a:bodyPr>
          <a:lstStyle/>
          <a:p>
            <a:r>
              <a:rPr lang="ro-RO" dirty="0"/>
              <a:t>City tour</a:t>
            </a:r>
            <a:br>
              <a:rPr lang="ro-RO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7788-0A61-D498-96C2-16568DB6F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0858" y="1427814"/>
            <a:ext cx="3627620" cy="2720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BB0CD-B2B8-F566-504B-C9A0D51F9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651" y="1570217"/>
            <a:ext cx="6135976" cy="46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48F8-19C4-3B7F-9CC3-EA878C8A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mul</a:t>
            </a:r>
            <a:r>
              <a:rPr lang="ro-RO"/>
              <a:t>ț</a:t>
            </a:r>
            <a:r>
              <a:rPr lang="en-US"/>
              <a:t>umesc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415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505D-2320-0379-8B41-46D53AD3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AD6198-0593-4363-3C2F-2518C2EB19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559" y="279918"/>
            <a:ext cx="10018714" cy="61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1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8306-1D1E-D7E0-B8C2-F66EBE8E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Inova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ro-RO" dirty="0"/>
              <a:t>î</a:t>
            </a:r>
            <a:r>
              <a:rPr lang="en-US" dirty="0"/>
              <a:t>n Educa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Strategii</a:t>
            </a:r>
            <a:r>
              <a:rPr lang="en-US" dirty="0"/>
              <a:t> ale </a:t>
            </a:r>
            <a:r>
              <a:rPr lang="en-US" dirty="0" err="1"/>
              <a:t>Uniunii</a:t>
            </a:r>
            <a:r>
              <a:rPr lang="en-US" dirty="0"/>
              <a:t> </a:t>
            </a:r>
            <a:r>
              <a:rPr lang="en-US" dirty="0" err="1"/>
              <a:t>Europene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E13E-75D8-7BF1-D8A5-BD03670A1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European Education Area </a:t>
            </a:r>
            <a:r>
              <a:rPr lang="en-US" dirty="0">
                <a:hlinkClick r:id="rId2"/>
              </a:rPr>
              <a:t>Homepage | European Education Area (europa.eu)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European Skills Agenda </a:t>
            </a: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European Skills Agenda - Employment, Social Affairs &amp; Inclusion - European Commission (europa.eu)</a:t>
            </a:r>
            <a:endParaRPr lang="en-US" sz="18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/>
              <a:t>European Digital Education Action plan </a:t>
            </a:r>
            <a:r>
              <a:rPr lang="en-US" dirty="0">
                <a:hlinkClick r:id="rId4"/>
              </a:rPr>
              <a:t>Digital Education Action Plan (2021-2027) | European Education Area (europa.eu)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820FE-5A29-863C-A93D-C2E5F1661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E-Twinning </a:t>
            </a:r>
            <a:r>
              <a:rPr lang="en-US" dirty="0">
                <a:hlinkClick r:id="rId5"/>
              </a:rPr>
              <a:t>eTwinning | ESEP (europa.eu)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O platform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nregistrezi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ai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proiecte</a:t>
            </a:r>
            <a:r>
              <a:rPr lang="en-US" dirty="0"/>
              <a:t> cu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ro-RO" dirty="0"/>
              <a:t>ță</a:t>
            </a:r>
            <a:r>
              <a:rPr lang="en-US" dirty="0" err="1"/>
              <a:t>ri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Po</a:t>
            </a:r>
            <a:r>
              <a:rPr lang="ro-RO" dirty="0"/>
              <a:t>ți</a:t>
            </a:r>
            <a:r>
              <a:rPr lang="en-US" dirty="0"/>
              <a:t> </a:t>
            </a:r>
            <a:r>
              <a:rPr lang="en-US" dirty="0" err="1"/>
              <a:t>urca</a:t>
            </a:r>
            <a:r>
              <a:rPr lang="en-US" dirty="0"/>
              <a:t> un </a:t>
            </a:r>
            <a:r>
              <a:rPr lang="en-US" dirty="0" err="1"/>
              <a:t>proiect</a:t>
            </a:r>
            <a:r>
              <a:rPr lang="en-US" dirty="0"/>
              <a:t> pe </a:t>
            </a:r>
            <a:r>
              <a:rPr lang="en-US" dirty="0" err="1"/>
              <a:t>patforma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fi </a:t>
            </a:r>
            <a:r>
              <a:rPr lang="en-US" dirty="0" err="1"/>
              <a:t>contactat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colaborare</a:t>
            </a:r>
            <a:r>
              <a:rPr lang="en-US" dirty="0"/>
              <a:t> </a:t>
            </a:r>
            <a:r>
              <a:rPr lang="ro-RO" dirty="0"/>
              <a:t>de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/>
              <a:t>coli din Europa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4E20-30D8-907A-D98D-8AF6D8B2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COMPETENCE: DIGCOMP (2.2)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AC60-F080-EE09-8D86-C32644ED4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DigComp</a:t>
            </a: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 Framework (europa.eu)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85A28E-3D7E-42DC-38E0-F2579BDE49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519265"/>
            <a:ext cx="4748538" cy="34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8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1CD7-D3A7-0D69-DC50-44945344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Digital Competence Framework for Educators (</a:t>
            </a:r>
            <a:r>
              <a:rPr lang="en-US" sz="1800" b="1" i="0" u="none" strike="noStrike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DigCompEdu</a:t>
            </a:r>
            <a:r>
              <a:rPr lang="en-US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US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DigCompEdu</a:t>
            </a: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 (europa.eu)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DD9A-7CDF-70EE-9AC1-0B03779E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BC8BD3-8748-CEC2-D8DB-51663E54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310" y="1996750"/>
            <a:ext cx="10085649" cy="43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4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607E-7ED4-721A-4999-1B685EEA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E9A808-A26D-1B01-E124-CDC1DD248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212" y="685800"/>
            <a:ext cx="994481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4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6A2C-DB18-B335-4B81-AF87EAE3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Formal Education</a:t>
            </a:r>
            <a:br>
              <a:rPr lang="en-US" dirty="0"/>
            </a:br>
            <a:r>
              <a:rPr lang="en-US" dirty="0"/>
              <a:t>(practice)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10D6-D9EA-B633-A365-FAEAA959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32653"/>
            <a:ext cx="10018713" cy="3458547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What is non-formal learning? - LDA Mostar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PARTICIP(ACTION)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ENGAGEMENT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“FUN”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TEAM DIMENSION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OUTDOOR (AS MUCH AS POSSIBLE)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PERSONAL CHOICE (FREEDOM)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LEARNING TO LEARN (SKILLS AND COMPETENCES)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0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E626-2E32-AA36-82D7-A83CBCA3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SELFIE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9153-A017-FA2D-DA2D-7B625F56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site care vine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folosul</a:t>
            </a:r>
            <a:r>
              <a:rPr lang="en-US" dirty="0"/>
              <a:t> </a:t>
            </a:r>
            <a:r>
              <a:rPr lang="en-US" dirty="0" err="1"/>
              <a:t>profesorilor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uneltelor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SELFIE | European Education Area (europa.eu)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 platform</a:t>
            </a:r>
            <a:r>
              <a:rPr lang="ro-RO" dirty="0"/>
              <a:t>ă</a:t>
            </a:r>
            <a:r>
              <a:rPr lang="en-US" dirty="0"/>
              <a:t> digital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gratuit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/>
              <a:t>coli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ro-RO" dirty="0"/>
              <a:t>î</a:t>
            </a:r>
            <a:r>
              <a:rPr lang="en-US" dirty="0"/>
              <a:t>n</a:t>
            </a:r>
            <a:r>
              <a:rPr lang="ro-RO" dirty="0"/>
              <a:t>ț</a:t>
            </a:r>
            <a:r>
              <a:rPr lang="en-US" dirty="0" err="1"/>
              <a:t>elege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tehnologiei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Ofer</a:t>
            </a:r>
            <a:r>
              <a:rPr lang="ro-RO" dirty="0"/>
              <a:t>ă</a:t>
            </a:r>
            <a:r>
              <a:rPr lang="en-US" dirty="0"/>
              <a:t> o </a:t>
            </a:r>
            <a:r>
              <a:rPr lang="en-US" dirty="0" err="1"/>
              <a:t>mai</a:t>
            </a:r>
            <a:r>
              <a:rPr lang="en-US" dirty="0"/>
              <a:t> buna </a:t>
            </a:r>
            <a:r>
              <a:rPr lang="ro-RO" dirty="0"/>
              <a:t>î</a:t>
            </a:r>
            <a:r>
              <a:rPr lang="en-US" dirty="0"/>
              <a:t>n</a:t>
            </a:r>
            <a:r>
              <a:rPr lang="ro-RO" dirty="0"/>
              <a:t>ț</a:t>
            </a:r>
            <a:r>
              <a:rPr lang="en-US" dirty="0" err="1"/>
              <a:t>elegere</a:t>
            </a:r>
            <a:r>
              <a:rPr lang="en-US" dirty="0"/>
              <a:t> a </a:t>
            </a:r>
            <a:r>
              <a:rPr lang="en-US" dirty="0" err="1"/>
              <a:t>uneltelor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predare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nv</a:t>
            </a:r>
            <a:r>
              <a:rPr lang="ro-RO" dirty="0"/>
              <a:t>ăț</a:t>
            </a:r>
            <a:r>
              <a:rPr lang="en-US" dirty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311539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</TotalTime>
  <Words>529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Parallax</vt:lpstr>
      <vt:lpstr>  ENTREPRENEURSHIP EDUCATION AT SCHOOL: CREATIVE AND EFFECTIVE METHODS AND TOOLS.</vt:lpstr>
      <vt:lpstr> Locație: Roma, Italia Formator: Enjoy Italy  Țări participante: Serbia, Germania, Lituania, Spania, Polonia, România (Universitatea de Arte din Cluj Napoca, Iași-Școala Gimnazială Ciurea)  Perioada: 28 Noiembrie-1 Decembrie 2023</vt:lpstr>
      <vt:lpstr>PowerPoint Presentation</vt:lpstr>
      <vt:lpstr>Inovații în Educație Principalele Strategii ale Uniunii Europene</vt:lpstr>
      <vt:lpstr>DIGITAL COMPETENCE: DIGCOMP (2.2)  </vt:lpstr>
      <vt:lpstr>Digital Competence Framework for Educators (DigCompEdu) DigCompEdu (europa.eu)</vt:lpstr>
      <vt:lpstr>PowerPoint Presentation</vt:lpstr>
      <vt:lpstr>Non Formal Education (practice)</vt:lpstr>
      <vt:lpstr>SELFIE TOOL</vt:lpstr>
      <vt:lpstr>ICT apps for education create de Enjoy Italy</vt:lpstr>
      <vt:lpstr>Edpuzzle Edpuzzle</vt:lpstr>
      <vt:lpstr>Clarisketch</vt:lpstr>
      <vt:lpstr>Padlet</vt:lpstr>
      <vt:lpstr>ScreenPal</vt:lpstr>
      <vt:lpstr>Genially</vt:lpstr>
      <vt:lpstr>Coggle</vt:lpstr>
      <vt:lpstr>Practice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City tour </vt:lpstr>
      <vt:lpstr>Vă mulțumesc!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EDUCATION AT SCHOOL: CREATIVE AND EFFECTIVE METHODS AND TOOLS.</dc:title>
  <dc:creator>Lacrimioara Tanasa</dc:creator>
  <cp:lastModifiedBy>gabi</cp:lastModifiedBy>
  <cp:revision>3</cp:revision>
  <dcterms:created xsi:type="dcterms:W3CDTF">2024-03-19T06:30:55Z</dcterms:created>
  <dcterms:modified xsi:type="dcterms:W3CDTF">2024-03-29T16:39:56Z</dcterms:modified>
</cp:coreProperties>
</file>